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media/image16.svg" ContentType="image/svg"/>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4276" r:id="rId5"/>
    <p:sldMasterId id="2147484293" r:id="rId6"/>
    <p:sldMasterId id="2147484310" r:id="rId7"/>
    <p:sldMasterId id="2147484333" r:id="rId8"/>
    <p:sldMasterId id="2147483648" r:id="rId9"/>
  </p:sldMasterIdLst>
  <p:notesMasterIdLst>
    <p:notesMasterId r:id="rId48"/>
  </p:notesMasterIdLst>
  <p:handoutMasterIdLst>
    <p:handoutMasterId r:id="rId49"/>
  </p:handoutMasterIdLst>
  <p:sldIdLst>
    <p:sldId id="636" r:id="rId10"/>
    <p:sldId id="2701" r:id="rId11"/>
    <p:sldId id="657" r:id="rId12"/>
    <p:sldId id="2660" r:id="rId13"/>
    <p:sldId id="5067" r:id="rId14"/>
    <p:sldId id="659" r:id="rId15"/>
    <p:sldId id="2710" r:id="rId16"/>
    <p:sldId id="2613" r:id="rId17"/>
    <p:sldId id="2706" r:id="rId18"/>
    <p:sldId id="5075" r:id="rId19"/>
    <p:sldId id="5083" r:id="rId20"/>
    <p:sldId id="2664" r:id="rId21"/>
    <p:sldId id="2713" r:id="rId22"/>
    <p:sldId id="2703" r:id="rId23"/>
    <p:sldId id="5076" r:id="rId24"/>
    <p:sldId id="2687" r:id="rId25"/>
    <p:sldId id="2669" r:id="rId26"/>
    <p:sldId id="2704" r:id="rId27"/>
    <p:sldId id="2693" r:id="rId28"/>
    <p:sldId id="2715" r:id="rId29"/>
    <p:sldId id="2716" r:id="rId30"/>
    <p:sldId id="2677" r:id="rId31"/>
    <p:sldId id="5057" r:id="rId32"/>
    <p:sldId id="5058" r:id="rId33"/>
    <p:sldId id="2690" r:id="rId34"/>
    <p:sldId id="2682" r:id="rId35"/>
    <p:sldId id="5055" r:id="rId36"/>
    <p:sldId id="5074" r:id="rId37"/>
    <p:sldId id="2696" r:id="rId38"/>
    <p:sldId id="5081" r:id="rId39"/>
    <p:sldId id="2709" r:id="rId40"/>
    <p:sldId id="5085" r:id="rId41"/>
    <p:sldId id="2676" r:id="rId42"/>
    <p:sldId id="5084" r:id="rId43"/>
    <p:sldId id="5082" r:id="rId44"/>
    <p:sldId id="5078" r:id="rId45"/>
    <p:sldId id="2672" r:id="rId46"/>
    <p:sldId id="507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5BC385-028B-F473-13BF-BFA7063112FB}" name="Julia Califano" initials="JC" userId="S::Julia.Califano@dentsu.com::cf148627-77b7-43ee-9be3-073708f51776" providerId="AD"/>
  <p188:author id="{A7397C87-E0FA-C40A-C483-0E066ED744BD}" name="BRIANA TEMPLE" initials="BT" userId="ca8dbed3179067ce" providerId="Windows Live"/>
  <p188:author id="{C47C9BBB-0431-CB03-82E9-FFBE34EA19BF}" name="Samantha Piotrowski" initials="SP" userId="S::Samantha.Piotrowski@dentsu.com::0e5960cd-8185-4ec9-b214-56077f7425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lla Shen" initials="SS" lastIdx="1" clrIdx="0"/>
  <p:cmAuthor id="2" name="Megan Madaris" initials="MM" lastIdx="1" clrIdx="1"/>
  <p:cmAuthor id="3" name="Megan Madaris" initials="MM [2]" lastIdx="1" clrIdx="2"/>
  <p:cmAuthor id="4" name="Megan Madaris" initials="MM [3]" lastIdx="1" clrIdx="3"/>
  <p:cmAuthor id="5" name="Kaitlin Kwiatkowski" initials="KK" lastIdx="1" clrIdx="4">
    <p:extLst>
      <p:ext uri="{19B8F6BF-5375-455C-9EA6-DF929625EA0E}">
        <p15:presenceInfo xmlns:p15="http://schemas.microsoft.com/office/powerpoint/2012/main" userId="S-1-5-21-2077120089-565403145-630672053-437064" providerId="AD"/>
      </p:ext>
    </p:extLst>
  </p:cmAuthor>
  <p:cmAuthor id="6" name="Susan Pergament" initials="SP" lastIdx="10" clrIdx="5">
    <p:extLst>
      <p:ext uri="{19B8F6BF-5375-455C-9EA6-DF929625EA0E}">
        <p15:presenceInfo xmlns:p15="http://schemas.microsoft.com/office/powerpoint/2012/main" userId="S-1-5-21-2077120089-565403145-630672053-4487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70DC"/>
    <a:srgbClr val="A85DDD"/>
    <a:srgbClr val="5ADECB"/>
    <a:srgbClr val="CAF7F1"/>
    <a:srgbClr val="000041"/>
    <a:srgbClr val="FF884C"/>
    <a:srgbClr val="05BBAC"/>
    <a:srgbClr val="D5EFEB"/>
    <a:srgbClr val="C2DEDA"/>
    <a:srgbClr val="D1C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229" autoAdjust="0"/>
  </p:normalViewPr>
  <p:slideViewPr>
    <p:cSldViewPr snapToGrid="0">
      <p:cViewPr varScale="1">
        <p:scale>
          <a:sx n="64" d="100"/>
          <a:sy n="64" d="100"/>
        </p:scale>
        <p:origin x="2361" y="4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Piotrowski" userId="0e5960cd-8185-4ec9-b214-56077f7425a7" providerId="ADAL" clId="{9C7B80BC-0AF5-4532-B3FB-2852C2AB4B6B}"/>
    <pc:docChg chg="delSld modSld">
      <pc:chgData name="Samantha Piotrowski" userId="0e5960cd-8185-4ec9-b214-56077f7425a7" providerId="ADAL" clId="{9C7B80BC-0AF5-4532-B3FB-2852C2AB4B6B}" dt="2023-08-02T18:05:35.019" v="37" actId="20577"/>
      <pc:docMkLst>
        <pc:docMk/>
      </pc:docMkLst>
      <pc:sldChg chg="modNotesTx">
        <pc:chgData name="Samantha Piotrowski" userId="0e5960cd-8185-4ec9-b214-56077f7425a7" providerId="ADAL" clId="{9C7B80BC-0AF5-4532-B3FB-2852C2AB4B6B}" dt="2023-08-02T18:04:06.149" v="0" actId="20577"/>
        <pc:sldMkLst>
          <pc:docMk/>
          <pc:sldMk cId="80449695" sldId="636"/>
        </pc:sldMkLst>
      </pc:sldChg>
      <pc:sldChg chg="modNotesTx">
        <pc:chgData name="Samantha Piotrowski" userId="0e5960cd-8185-4ec9-b214-56077f7425a7" providerId="ADAL" clId="{9C7B80BC-0AF5-4532-B3FB-2852C2AB4B6B}" dt="2023-08-02T18:04:15.125" v="3" actId="20577"/>
        <pc:sldMkLst>
          <pc:docMk/>
          <pc:sldMk cId="256921594" sldId="657"/>
        </pc:sldMkLst>
      </pc:sldChg>
      <pc:sldChg chg="modNotesTx">
        <pc:chgData name="Samantha Piotrowski" userId="0e5960cd-8185-4ec9-b214-56077f7425a7" providerId="ADAL" clId="{9C7B80BC-0AF5-4532-B3FB-2852C2AB4B6B}" dt="2023-08-02T18:04:20.684" v="6" actId="20577"/>
        <pc:sldMkLst>
          <pc:docMk/>
          <pc:sldMk cId="827360545" sldId="659"/>
        </pc:sldMkLst>
      </pc:sldChg>
      <pc:sldChg chg="modNotesTx">
        <pc:chgData name="Samantha Piotrowski" userId="0e5960cd-8185-4ec9-b214-56077f7425a7" providerId="ADAL" clId="{9C7B80BC-0AF5-4532-B3FB-2852C2AB4B6B}" dt="2023-08-02T18:04:24.596" v="8" actId="20577"/>
        <pc:sldMkLst>
          <pc:docMk/>
          <pc:sldMk cId="1941990890" sldId="2613"/>
        </pc:sldMkLst>
      </pc:sldChg>
      <pc:sldChg chg="modNotesTx">
        <pc:chgData name="Samantha Piotrowski" userId="0e5960cd-8185-4ec9-b214-56077f7425a7" providerId="ADAL" clId="{9C7B80BC-0AF5-4532-B3FB-2852C2AB4B6B}" dt="2023-08-02T18:04:16.534" v="4" actId="20577"/>
        <pc:sldMkLst>
          <pc:docMk/>
          <pc:sldMk cId="935595423" sldId="2660"/>
        </pc:sldMkLst>
      </pc:sldChg>
      <pc:sldChg chg="modNotesTx">
        <pc:chgData name="Samantha Piotrowski" userId="0e5960cd-8185-4ec9-b214-56077f7425a7" providerId="ADAL" clId="{9C7B80BC-0AF5-4532-B3FB-2852C2AB4B6B}" dt="2023-08-02T18:04:32.967" v="12" actId="20577"/>
        <pc:sldMkLst>
          <pc:docMk/>
          <pc:sldMk cId="1152504524" sldId="2664"/>
        </pc:sldMkLst>
      </pc:sldChg>
      <pc:sldChg chg="modNotesTx">
        <pc:chgData name="Samantha Piotrowski" userId="0e5960cd-8185-4ec9-b214-56077f7425a7" providerId="ADAL" clId="{9C7B80BC-0AF5-4532-B3FB-2852C2AB4B6B}" dt="2023-08-02T18:04:42.267" v="17" actId="20577"/>
        <pc:sldMkLst>
          <pc:docMk/>
          <pc:sldMk cId="1215105688" sldId="2669"/>
        </pc:sldMkLst>
      </pc:sldChg>
      <pc:sldChg chg="modNotesTx">
        <pc:chgData name="Samantha Piotrowski" userId="0e5960cd-8185-4ec9-b214-56077f7425a7" providerId="ADAL" clId="{9C7B80BC-0AF5-4532-B3FB-2852C2AB4B6B}" dt="2023-08-02T18:05:32.073" v="36" actId="20577"/>
        <pc:sldMkLst>
          <pc:docMk/>
          <pc:sldMk cId="1549895629" sldId="2672"/>
        </pc:sldMkLst>
      </pc:sldChg>
      <pc:sldChg chg="modNotesTx">
        <pc:chgData name="Samantha Piotrowski" userId="0e5960cd-8185-4ec9-b214-56077f7425a7" providerId="ADAL" clId="{9C7B80BC-0AF5-4532-B3FB-2852C2AB4B6B}" dt="2023-08-02T18:05:18.307" v="33" actId="20577"/>
        <pc:sldMkLst>
          <pc:docMk/>
          <pc:sldMk cId="1140405159" sldId="2676"/>
        </pc:sldMkLst>
      </pc:sldChg>
      <pc:sldChg chg="modNotesTx">
        <pc:chgData name="Samantha Piotrowski" userId="0e5960cd-8185-4ec9-b214-56077f7425a7" providerId="ADAL" clId="{9C7B80BC-0AF5-4532-B3FB-2852C2AB4B6B}" dt="2023-08-02T18:04:51.417" v="22" actId="20577"/>
        <pc:sldMkLst>
          <pc:docMk/>
          <pc:sldMk cId="3877071605" sldId="2677"/>
        </pc:sldMkLst>
      </pc:sldChg>
      <pc:sldChg chg="modNotesTx">
        <pc:chgData name="Samantha Piotrowski" userId="0e5960cd-8185-4ec9-b214-56077f7425a7" providerId="ADAL" clId="{9C7B80BC-0AF5-4532-B3FB-2852C2AB4B6B}" dt="2023-08-02T18:05:01.539" v="26" actId="20577"/>
        <pc:sldMkLst>
          <pc:docMk/>
          <pc:sldMk cId="3660663587" sldId="2682"/>
        </pc:sldMkLst>
      </pc:sldChg>
      <pc:sldChg chg="del">
        <pc:chgData name="Samantha Piotrowski" userId="0e5960cd-8185-4ec9-b214-56077f7425a7" providerId="ADAL" clId="{9C7B80BC-0AF5-4532-B3FB-2852C2AB4B6B}" dt="2023-08-02T18:04:10.620" v="1" actId="2696"/>
        <pc:sldMkLst>
          <pc:docMk/>
          <pc:sldMk cId="2745952010" sldId="2684"/>
        </pc:sldMkLst>
      </pc:sldChg>
      <pc:sldChg chg="modNotesTx">
        <pc:chgData name="Samantha Piotrowski" userId="0e5960cd-8185-4ec9-b214-56077f7425a7" providerId="ADAL" clId="{9C7B80BC-0AF5-4532-B3FB-2852C2AB4B6B}" dt="2023-08-02T18:04:40.891" v="16" actId="20577"/>
        <pc:sldMkLst>
          <pc:docMk/>
          <pc:sldMk cId="1014673079" sldId="2687"/>
        </pc:sldMkLst>
      </pc:sldChg>
      <pc:sldChg chg="modNotesTx">
        <pc:chgData name="Samantha Piotrowski" userId="0e5960cd-8185-4ec9-b214-56077f7425a7" providerId="ADAL" clId="{9C7B80BC-0AF5-4532-B3FB-2852C2AB4B6B}" dt="2023-08-02T18:04:59.115" v="25" actId="20577"/>
        <pc:sldMkLst>
          <pc:docMk/>
          <pc:sldMk cId="1257523221" sldId="2690"/>
        </pc:sldMkLst>
      </pc:sldChg>
      <pc:sldChg chg="modNotesTx">
        <pc:chgData name="Samantha Piotrowski" userId="0e5960cd-8185-4ec9-b214-56077f7425a7" providerId="ADAL" clId="{9C7B80BC-0AF5-4532-B3FB-2852C2AB4B6B}" dt="2023-08-02T18:04:46.138" v="19" actId="20577"/>
        <pc:sldMkLst>
          <pc:docMk/>
          <pc:sldMk cId="3548389024" sldId="2693"/>
        </pc:sldMkLst>
      </pc:sldChg>
      <pc:sldChg chg="modNotesTx">
        <pc:chgData name="Samantha Piotrowski" userId="0e5960cd-8185-4ec9-b214-56077f7425a7" providerId="ADAL" clId="{9C7B80BC-0AF5-4532-B3FB-2852C2AB4B6B}" dt="2023-08-02T18:05:08.547" v="29" actId="20577"/>
        <pc:sldMkLst>
          <pc:docMk/>
          <pc:sldMk cId="218103186" sldId="2696"/>
        </pc:sldMkLst>
      </pc:sldChg>
      <pc:sldChg chg="modNotesTx">
        <pc:chgData name="Samantha Piotrowski" userId="0e5960cd-8185-4ec9-b214-56077f7425a7" providerId="ADAL" clId="{9C7B80BC-0AF5-4532-B3FB-2852C2AB4B6B}" dt="2023-08-02T18:04:13.493" v="2" actId="20577"/>
        <pc:sldMkLst>
          <pc:docMk/>
          <pc:sldMk cId="82661524" sldId="2701"/>
        </pc:sldMkLst>
      </pc:sldChg>
      <pc:sldChg chg="modNotesTx">
        <pc:chgData name="Samantha Piotrowski" userId="0e5960cd-8185-4ec9-b214-56077f7425a7" providerId="ADAL" clId="{9C7B80BC-0AF5-4532-B3FB-2852C2AB4B6B}" dt="2023-08-02T18:04:37.309" v="14" actId="20577"/>
        <pc:sldMkLst>
          <pc:docMk/>
          <pc:sldMk cId="484085219" sldId="2703"/>
        </pc:sldMkLst>
      </pc:sldChg>
      <pc:sldChg chg="modNotesTx">
        <pc:chgData name="Samantha Piotrowski" userId="0e5960cd-8185-4ec9-b214-56077f7425a7" providerId="ADAL" clId="{9C7B80BC-0AF5-4532-B3FB-2852C2AB4B6B}" dt="2023-08-02T18:04:43.795" v="18" actId="20577"/>
        <pc:sldMkLst>
          <pc:docMk/>
          <pc:sldMk cId="3193845032" sldId="2704"/>
        </pc:sldMkLst>
      </pc:sldChg>
      <pc:sldChg chg="modNotesTx">
        <pc:chgData name="Samantha Piotrowski" userId="0e5960cd-8185-4ec9-b214-56077f7425a7" providerId="ADAL" clId="{9C7B80BC-0AF5-4532-B3FB-2852C2AB4B6B}" dt="2023-08-02T18:04:26.310" v="9" actId="20577"/>
        <pc:sldMkLst>
          <pc:docMk/>
          <pc:sldMk cId="2249552518" sldId="2706"/>
        </pc:sldMkLst>
      </pc:sldChg>
      <pc:sldChg chg="modNotesTx">
        <pc:chgData name="Samantha Piotrowski" userId="0e5960cd-8185-4ec9-b214-56077f7425a7" providerId="ADAL" clId="{9C7B80BC-0AF5-4532-B3FB-2852C2AB4B6B}" dt="2023-08-02T18:05:14.638" v="31" actId="20577"/>
        <pc:sldMkLst>
          <pc:docMk/>
          <pc:sldMk cId="1226608997" sldId="2709"/>
        </pc:sldMkLst>
      </pc:sldChg>
      <pc:sldChg chg="modNotesTx">
        <pc:chgData name="Samantha Piotrowski" userId="0e5960cd-8185-4ec9-b214-56077f7425a7" providerId="ADAL" clId="{9C7B80BC-0AF5-4532-B3FB-2852C2AB4B6B}" dt="2023-08-02T18:04:22.412" v="7" actId="20577"/>
        <pc:sldMkLst>
          <pc:docMk/>
          <pc:sldMk cId="1372667068" sldId="2710"/>
        </pc:sldMkLst>
      </pc:sldChg>
      <pc:sldChg chg="modNotesTx">
        <pc:chgData name="Samantha Piotrowski" userId="0e5960cd-8185-4ec9-b214-56077f7425a7" providerId="ADAL" clId="{9C7B80BC-0AF5-4532-B3FB-2852C2AB4B6B}" dt="2023-08-02T18:04:35.198" v="13" actId="20577"/>
        <pc:sldMkLst>
          <pc:docMk/>
          <pc:sldMk cId="2900853095" sldId="2713"/>
        </pc:sldMkLst>
      </pc:sldChg>
      <pc:sldChg chg="modNotesTx">
        <pc:chgData name="Samantha Piotrowski" userId="0e5960cd-8185-4ec9-b214-56077f7425a7" providerId="ADAL" clId="{9C7B80BC-0AF5-4532-B3FB-2852C2AB4B6B}" dt="2023-08-02T18:04:48.006" v="20" actId="20577"/>
        <pc:sldMkLst>
          <pc:docMk/>
          <pc:sldMk cId="2671645712" sldId="2715"/>
        </pc:sldMkLst>
      </pc:sldChg>
      <pc:sldChg chg="modNotesTx">
        <pc:chgData name="Samantha Piotrowski" userId="0e5960cd-8185-4ec9-b214-56077f7425a7" providerId="ADAL" clId="{9C7B80BC-0AF5-4532-B3FB-2852C2AB4B6B}" dt="2023-08-02T18:04:49.938" v="21" actId="20577"/>
        <pc:sldMkLst>
          <pc:docMk/>
          <pc:sldMk cId="2373520180" sldId="2716"/>
        </pc:sldMkLst>
      </pc:sldChg>
      <pc:sldChg chg="modNotesTx">
        <pc:chgData name="Samantha Piotrowski" userId="0e5960cd-8185-4ec9-b214-56077f7425a7" providerId="ADAL" clId="{9C7B80BC-0AF5-4532-B3FB-2852C2AB4B6B}" dt="2023-08-02T18:05:03.564" v="27" actId="20577"/>
        <pc:sldMkLst>
          <pc:docMk/>
          <pc:sldMk cId="4241349621" sldId="5055"/>
        </pc:sldMkLst>
      </pc:sldChg>
      <pc:sldChg chg="modNotesTx">
        <pc:chgData name="Samantha Piotrowski" userId="0e5960cd-8185-4ec9-b214-56077f7425a7" providerId="ADAL" clId="{9C7B80BC-0AF5-4532-B3FB-2852C2AB4B6B}" dt="2023-08-02T18:04:55.336" v="23" actId="20577"/>
        <pc:sldMkLst>
          <pc:docMk/>
          <pc:sldMk cId="286179835" sldId="5057"/>
        </pc:sldMkLst>
      </pc:sldChg>
      <pc:sldChg chg="modNotesTx">
        <pc:chgData name="Samantha Piotrowski" userId="0e5960cd-8185-4ec9-b214-56077f7425a7" providerId="ADAL" clId="{9C7B80BC-0AF5-4532-B3FB-2852C2AB4B6B}" dt="2023-08-02T18:04:57.011" v="24" actId="20577"/>
        <pc:sldMkLst>
          <pc:docMk/>
          <pc:sldMk cId="2077237472" sldId="5058"/>
        </pc:sldMkLst>
      </pc:sldChg>
      <pc:sldChg chg="modNotesTx">
        <pc:chgData name="Samantha Piotrowski" userId="0e5960cd-8185-4ec9-b214-56077f7425a7" providerId="ADAL" clId="{9C7B80BC-0AF5-4532-B3FB-2852C2AB4B6B}" dt="2023-08-02T18:04:18.570" v="5" actId="20577"/>
        <pc:sldMkLst>
          <pc:docMk/>
          <pc:sldMk cId="446328199" sldId="5067"/>
        </pc:sldMkLst>
      </pc:sldChg>
      <pc:sldChg chg="modNotesTx">
        <pc:chgData name="Samantha Piotrowski" userId="0e5960cd-8185-4ec9-b214-56077f7425a7" providerId="ADAL" clId="{9C7B80BC-0AF5-4532-B3FB-2852C2AB4B6B}" dt="2023-08-02T18:05:35.019" v="37" actId="20577"/>
        <pc:sldMkLst>
          <pc:docMk/>
          <pc:sldMk cId="2352548270" sldId="5072"/>
        </pc:sldMkLst>
      </pc:sldChg>
      <pc:sldChg chg="modNotesTx">
        <pc:chgData name="Samantha Piotrowski" userId="0e5960cd-8185-4ec9-b214-56077f7425a7" providerId="ADAL" clId="{9C7B80BC-0AF5-4532-B3FB-2852C2AB4B6B}" dt="2023-08-02T18:05:06.533" v="28" actId="20577"/>
        <pc:sldMkLst>
          <pc:docMk/>
          <pc:sldMk cId="1546766438" sldId="5074"/>
        </pc:sldMkLst>
      </pc:sldChg>
      <pc:sldChg chg="modNotesTx">
        <pc:chgData name="Samantha Piotrowski" userId="0e5960cd-8185-4ec9-b214-56077f7425a7" providerId="ADAL" clId="{9C7B80BC-0AF5-4532-B3FB-2852C2AB4B6B}" dt="2023-08-02T18:04:29.310" v="10" actId="20577"/>
        <pc:sldMkLst>
          <pc:docMk/>
          <pc:sldMk cId="3127431127" sldId="5075"/>
        </pc:sldMkLst>
      </pc:sldChg>
      <pc:sldChg chg="modNotesTx">
        <pc:chgData name="Samantha Piotrowski" userId="0e5960cd-8185-4ec9-b214-56077f7425a7" providerId="ADAL" clId="{9C7B80BC-0AF5-4532-B3FB-2852C2AB4B6B}" dt="2023-08-02T18:04:38.721" v="15" actId="20577"/>
        <pc:sldMkLst>
          <pc:docMk/>
          <pc:sldMk cId="544702800" sldId="5076"/>
        </pc:sldMkLst>
      </pc:sldChg>
      <pc:sldChg chg="modNotesTx">
        <pc:chgData name="Samantha Piotrowski" userId="0e5960cd-8185-4ec9-b214-56077f7425a7" providerId="ADAL" clId="{9C7B80BC-0AF5-4532-B3FB-2852C2AB4B6B}" dt="2023-08-02T18:05:11.933" v="30" actId="20577"/>
        <pc:sldMkLst>
          <pc:docMk/>
          <pc:sldMk cId="1669658828" sldId="5081"/>
        </pc:sldMkLst>
      </pc:sldChg>
      <pc:sldChg chg="modNotesTx">
        <pc:chgData name="Samantha Piotrowski" userId="0e5960cd-8185-4ec9-b214-56077f7425a7" providerId="ADAL" clId="{9C7B80BC-0AF5-4532-B3FB-2852C2AB4B6B}" dt="2023-08-02T18:05:25.829" v="35" actId="20577"/>
        <pc:sldMkLst>
          <pc:docMk/>
          <pc:sldMk cId="438045018" sldId="5082"/>
        </pc:sldMkLst>
      </pc:sldChg>
      <pc:sldChg chg="modNotesTx">
        <pc:chgData name="Samantha Piotrowski" userId="0e5960cd-8185-4ec9-b214-56077f7425a7" providerId="ADAL" clId="{9C7B80BC-0AF5-4532-B3FB-2852C2AB4B6B}" dt="2023-08-02T18:04:31.265" v="11" actId="20577"/>
        <pc:sldMkLst>
          <pc:docMk/>
          <pc:sldMk cId="526561572" sldId="5083"/>
        </pc:sldMkLst>
      </pc:sldChg>
      <pc:sldChg chg="modNotesTx">
        <pc:chgData name="Samantha Piotrowski" userId="0e5960cd-8185-4ec9-b214-56077f7425a7" providerId="ADAL" clId="{9C7B80BC-0AF5-4532-B3FB-2852C2AB4B6B}" dt="2023-08-02T18:05:22.297" v="34" actId="20577"/>
        <pc:sldMkLst>
          <pc:docMk/>
          <pc:sldMk cId="3513764650" sldId="5084"/>
        </pc:sldMkLst>
      </pc:sldChg>
      <pc:sldChg chg="modNotesTx">
        <pc:chgData name="Samantha Piotrowski" userId="0e5960cd-8185-4ec9-b214-56077f7425a7" providerId="ADAL" clId="{9C7B80BC-0AF5-4532-B3FB-2852C2AB4B6B}" dt="2023-08-02T18:05:16.344" v="32" actId="20577"/>
        <pc:sldMkLst>
          <pc:docMk/>
          <pc:sldMk cId="2652258644" sldId="508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image" Target="../media/image44.png"/><Relationship Id="rId4"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image" Target="../media/image44.png"/><Relationship Id="rId4"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4E766-B35B-4A61-A353-B9ACB10DB39B}"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E9176CC8-F166-46EF-95B8-7AD13C857ED4}">
      <dgm:prSet phldrT="[Text]"/>
      <dgm:spPr/>
      <dgm:t>
        <a:bodyPr/>
        <a:lstStyle/>
        <a:p>
          <a:r>
            <a:rPr lang="en-US" b="1" dirty="0" err="1">
              <a:latin typeface="Halcom Book"/>
            </a:rPr>
            <a:t>Lulafit</a:t>
          </a:r>
          <a:r>
            <a:rPr lang="en-US" b="1" dirty="0">
              <a:latin typeface="Halcom Book"/>
            </a:rPr>
            <a:t> </a:t>
          </a:r>
          <a:r>
            <a:rPr lang="en-US" dirty="0">
              <a:latin typeface="Halcom Book"/>
            </a:rPr>
            <a:t>is a free digital platform that connects you to a mix of daily workouts, a curated library of lifestyle guides and on-demand activities, and weekly events like happy hour trivia</a:t>
          </a:r>
          <a:r>
            <a:rPr lang="en-US" b="0" dirty="0"/>
            <a:t>. </a:t>
          </a:r>
        </a:p>
      </dgm:t>
    </dgm:pt>
    <dgm:pt modelId="{1044B662-D171-4942-9ADF-676B439EE10D}" type="parTrans" cxnId="{0E1938AD-2568-4FFE-B3B1-5DECDEB1DE27}">
      <dgm:prSet/>
      <dgm:spPr/>
      <dgm:t>
        <a:bodyPr/>
        <a:lstStyle/>
        <a:p>
          <a:endParaRPr lang="en-US"/>
        </a:p>
      </dgm:t>
    </dgm:pt>
    <dgm:pt modelId="{E5D72615-659E-4154-9833-570809D58AEB}" type="sibTrans" cxnId="{0E1938AD-2568-4FFE-B3B1-5DECDEB1DE27}">
      <dgm:prSet/>
      <dgm:spPr/>
      <dgm:t>
        <a:bodyPr/>
        <a:lstStyle/>
        <a:p>
          <a:endParaRPr lang="en-US"/>
        </a:p>
      </dgm:t>
    </dgm:pt>
    <dgm:pt modelId="{9F961F70-84C0-4C52-B8E3-A46C96E399C2}">
      <dgm:prSet/>
      <dgm:spPr/>
      <dgm:t>
        <a:bodyPr/>
        <a:lstStyle/>
        <a:p>
          <a:r>
            <a:rPr lang="en-US" dirty="0">
              <a:latin typeface="Halcom Book"/>
            </a:rPr>
            <a:t>Farmers can help you find affordable solutions for your auto and home insurance needs. </a:t>
          </a:r>
        </a:p>
      </dgm:t>
    </dgm:pt>
    <dgm:pt modelId="{A96619B1-8889-4AC5-92AA-4FD11E3D96DD}" type="parTrans" cxnId="{9D8E9954-1A6B-4CEB-BE4D-0758EE534E94}">
      <dgm:prSet/>
      <dgm:spPr/>
      <dgm:t>
        <a:bodyPr/>
        <a:lstStyle/>
        <a:p>
          <a:endParaRPr lang="en-US"/>
        </a:p>
      </dgm:t>
    </dgm:pt>
    <dgm:pt modelId="{2EEFDB7F-A3DF-4F89-943A-84709F9A3A4A}" type="sibTrans" cxnId="{9D8E9954-1A6B-4CEB-BE4D-0758EE534E94}">
      <dgm:prSet/>
      <dgm:spPr/>
      <dgm:t>
        <a:bodyPr/>
        <a:lstStyle/>
        <a:p>
          <a:endParaRPr lang="en-US"/>
        </a:p>
      </dgm:t>
    </dgm:pt>
    <dgm:pt modelId="{86CEAEB5-927E-43E4-A3D8-6457DF68D646}">
      <dgm:prSet/>
      <dgm:spPr/>
      <dgm:t>
        <a:bodyPr/>
        <a:lstStyle/>
        <a:p>
          <a:r>
            <a:rPr lang="en-US" dirty="0" err="1">
              <a:latin typeface="Halcom Book"/>
            </a:rPr>
            <a:t>PetFirst</a:t>
          </a:r>
          <a:r>
            <a:rPr lang="en-US" dirty="0">
              <a:latin typeface="Halcom Book"/>
            </a:rPr>
            <a:t> pet insurance (offered through MetLife) can help avoid potentially expensive vet bills for your pet. </a:t>
          </a:r>
          <a:endParaRPr lang="en-US" b="1" dirty="0">
            <a:latin typeface="Halcom Book"/>
          </a:endParaRPr>
        </a:p>
      </dgm:t>
    </dgm:pt>
    <dgm:pt modelId="{FF43BCCB-AFF4-4762-B867-A9DAB37C4CE4}" type="parTrans" cxnId="{A0EFBD4F-30F1-4648-9E5F-4DC3F5DD51EF}">
      <dgm:prSet/>
      <dgm:spPr/>
      <dgm:t>
        <a:bodyPr/>
        <a:lstStyle/>
        <a:p>
          <a:endParaRPr lang="en-US"/>
        </a:p>
      </dgm:t>
    </dgm:pt>
    <dgm:pt modelId="{385D8D08-4EBE-458E-B0AC-77062CA2E363}" type="sibTrans" cxnId="{A0EFBD4F-30F1-4648-9E5F-4DC3F5DD51EF}">
      <dgm:prSet/>
      <dgm:spPr/>
      <dgm:t>
        <a:bodyPr/>
        <a:lstStyle/>
        <a:p>
          <a:endParaRPr lang="en-US"/>
        </a:p>
      </dgm:t>
    </dgm:pt>
    <dgm:pt modelId="{030E973D-AE1C-4721-9C93-2AFC62E1433A}">
      <dgm:prSet/>
      <dgm:spPr>
        <a:solidFill>
          <a:schemeClr val="accent3">
            <a:lumMod val="75000"/>
          </a:schemeClr>
        </a:solidFill>
      </dgm:spPr>
      <dgm:t>
        <a:bodyPr/>
        <a:lstStyle/>
        <a:p>
          <a:r>
            <a:rPr lang="en-US" dirty="0">
              <a:latin typeface="Halcom Book"/>
            </a:rPr>
            <a:t>Plum </a:t>
          </a:r>
          <a:r>
            <a:rPr lang="en-US" dirty="0">
              <a:solidFill>
                <a:schemeClr val="bg1"/>
              </a:solidFill>
              <a:latin typeface="Halcom Book"/>
            </a:rPr>
            <a:t>Benefits offer discounts, special offers to top attractions, theme parks, movie tickets, sporting events and more! </a:t>
          </a:r>
        </a:p>
      </dgm:t>
    </dgm:pt>
    <dgm:pt modelId="{3D8AAA29-F0C9-4B65-8040-E95BF8A926E4}" type="parTrans" cxnId="{DDD06B35-5641-4B5C-9533-3C049CA5DAFC}">
      <dgm:prSet/>
      <dgm:spPr/>
      <dgm:t>
        <a:bodyPr/>
        <a:lstStyle/>
        <a:p>
          <a:endParaRPr lang="en-US"/>
        </a:p>
      </dgm:t>
    </dgm:pt>
    <dgm:pt modelId="{B0965559-91FC-46AF-A2C5-9495C57846E2}" type="sibTrans" cxnId="{DDD06B35-5641-4B5C-9533-3C049CA5DAFC}">
      <dgm:prSet/>
      <dgm:spPr/>
      <dgm:t>
        <a:bodyPr/>
        <a:lstStyle/>
        <a:p>
          <a:endParaRPr lang="en-US"/>
        </a:p>
      </dgm:t>
    </dgm:pt>
    <dgm:pt modelId="{79A7CAE1-755C-4531-83B0-286522A08F8D}" type="pres">
      <dgm:prSet presAssocID="{0314E766-B35B-4A61-A353-B9ACB10DB39B}" presName="linearFlow" presStyleCnt="0">
        <dgm:presLayoutVars>
          <dgm:dir/>
          <dgm:resizeHandles val="exact"/>
        </dgm:presLayoutVars>
      </dgm:prSet>
      <dgm:spPr/>
    </dgm:pt>
    <dgm:pt modelId="{451AD86A-4263-4D56-83C0-B1DDA174616A}" type="pres">
      <dgm:prSet presAssocID="{E9176CC8-F166-46EF-95B8-7AD13C857ED4}" presName="composite" presStyleCnt="0"/>
      <dgm:spPr/>
    </dgm:pt>
    <dgm:pt modelId="{D2894F56-7872-4207-922F-95B50A803C97}" type="pres">
      <dgm:prSet presAssocID="{E9176CC8-F166-46EF-95B8-7AD13C857ED4}"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C48A725-08D9-4564-82C8-679DC7B28459}" type="pres">
      <dgm:prSet presAssocID="{E9176CC8-F166-46EF-95B8-7AD13C857ED4}" presName="txShp" presStyleLbl="node1" presStyleIdx="0" presStyleCnt="4">
        <dgm:presLayoutVars>
          <dgm:bulletEnabled val="1"/>
        </dgm:presLayoutVars>
      </dgm:prSet>
      <dgm:spPr/>
    </dgm:pt>
    <dgm:pt modelId="{7ABC5154-A717-4C66-8068-C4B26B8EC348}" type="pres">
      <dgm:prSet presAssocID="{E5D72615-659E-4154-9833-570809D58AEB}" presName="spacing" presStyleCnt="0"/>
      <dgm:spPr/>
    </dgm:pt>
    <dgm:pt modelId="{2D80C91D-592E-4780-8A4A-F69C232D364C}" type="pres">
      <dgm:prSet presAssocID="{9F961F70-84C0-4C52-B8E3-A46C96E399C2}" presName="composite" presStyleCnt="0"/>
      <dgm:spPr/>
    </dgm:pt>
    <dgm:pt modelId="{E925EE6F-D051-493C-ABEA-EA7769E4F9A9}" type="pres">
      <dgm:prSet presAssocID="{9F961F70-84C0-4C52-B8E3-A46C96E399C2}" presName="imgShp" presStyleLbl="fgImgPlace1" presStyleIdx="1" presStyleCnt="4"/>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973" t="19315" r="3973" b="19315"/>
          </a:stretch>
        </a:blipFill>
      </dgm:spPr>
    </dgm:pt>
    <dgm:pt modelId="{DF26E0F0-2F23-4656-8A30-090FE1BA256C}" type="pres">
      <dgm:prSet presAssocID="{9F961F70-84C0-4C52-B8E3-A46C96E399C2}" presName="txShp" presStyleLbl="node1" presStyleIdx="1" presStyleCnt="4">
        <dgm:presLayoutVars>
          <dgm:bulletEnabled val="1"/>
        </dgm:presLayoutVars>
      </dgm:prSet>
      <dgm:spPr/>
    </dgm:pt>
    <dgm:pt modelId="{74FC828D-F9F0-4397-B9A4-2778D906C9F3}" type="pres">
      <dgm:prSet presAssocID="{2EEFDB7F-A3DF-4F89-943A-84709F9A3A4A}" presName="spacing" presStyleCnt="0"/>
      <dgm:spPr/>
    </dgm:pt>
    <dgm:pt modelId="{07F20512-3B22-4EB3-B7F4-36A9737451F5}" type="pres">
      <dgm:prSet presAssocID="{86CEAEB5-927E-43E4-A3D8-6457DF68D646}" presName="composite" presStyleCnt="0"/>
      <dgm:spPr/>
    </dgm:pt>
    <dgm:pt modelId="{01BAE8DF-B6CB-48C7-890C-33E21F4A9FC3}" type="pres">
      <dgm:prSet presAssocID="{86CEAEB5-927E-43E4-A3D8-6457DF68D646}" presName="imgShp"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6165" t="19315" r="6165" b="19315"/>
          </a:stretch>
        </a:blipFill>
      </dgm:spPr>
    </dgm:pt>
    <dgm:pt modelId="{4B63AC06-8A76-411C-89AB-79CB59503574}" type="pres">
      <dgm:prSet presAssocID="{86CEAEB5-927E-43E4-A3D8-6457DF68D646}" presName="txShp" presStyleLbl="node1" presStyleIdx="2" presStyleCnt="4">
        <dgm:presLayoutVars>
          <dgm:bulletEnabled val="1"/>
        </dgm:presLayoutVars>
      </dgm:prSet>
      <dgm:spPr/>
    </dgm:pt>
    <dgm:pt modelId="{4C926949-51BD-4307-AADD-FA042C557AB4}" type="pres">
      <dgm:prSet presAssocID="{385D8D08-4EBE-458E-B0AC-77062CA2E363}" presName="spacing" presStyleCnt="0"/>
      <dgm:spPr/>
    </dgm:pt>
    <dgm:pt modelId="{B82CDE1F-483E-44C6-989A-0B2E0B898953}" type="pres">
      <dgm:prSet presAssocID="{030E973D-AE1C-4721-9C93-2AFC62E1433A}" presName="composite" presStyleCnt="0"/>
      <dgm:spPr/>
    </dgm:pt>
    <dgm:pt modelId="{12B1BB44-FC63-4C73-AD98-9B1208DFE5C1}" type="pres">
      <dgm:prSet presAssocID="{030E973D-AE1C-4721-9C93-2AFC62E1433A}" presName="imgShp"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6465" t="23879" r="6465" b="23879"/>
          </a:stretch>
        </a:blipFill>
      </dgm:spPr>
    </dgm:pt>
    <dgm:pt modelId="{EA763257-8D57-4629-B59C-19F892E15F90}" type="pres">
      <dgm:prSet presAssocID="{030E973D-AE1C-4721-9C93-2AFC62E1433A}" presName="txShp" presStyleLbl="node1" presStyleIdx="3" presStyleCnt="4">
        <dgm:presLayoutVars>
          <dgm:bulletEnabled val="1"/>
        </dgm:presLayoutVars>
      </dgm:prSet>
      <dgm:spPr/>
    </dgm:pt>
  </dgm:ptLst>
  <dgm:cxnLst>
    <dgm:cxn modelId="{95F53D14-B5F0-4F98-A865-ED8D713610F1}" type="presOf" srcId="{E9176CC8-F166-46EF-95B8-7AD13C857ED4}" destId="{6C48A725-08D9-4564-82C8-679DC7B28459}" srcOrd="0" destOrd="0" presId="urn:microsoft.com/office/officeart/2005/8/layout/vList3"/>
    <dgm:cxn modelId="{72EDDC21-767D-459E-844A-FD1F5DB850CD}" type="presOf" srcId="{0314E766-B35B-4A61-A353-B9ACB10DB39B}" destId="{79A7CAE1-755C-4531-83B0-286522A08F8D}" srcOrd="0" destOrd="0" presId="urn:microsoft.com/office/officeart/2005/8/layout/vList3"/>
    <dgm:cxn modelId="{38E88431-CCB1-4652-98C3-E26FDE6404DC}" type="presOf" srcId="{030E973D-AE1C-4721-9C93-2AFC62E1433A}" destId="{EA763257-8D57-4629-B59C-19F892E15F90}" srcOrd="0" destOrd="0" presId="urn:microsoft.com/office/officeart/2005/8/layout/vList3"/>
    <dgm:cxn modelId="{DDD06B35-5641-4B5C-9533-3C049CA5DAFC}" srcId="{0314E766-B35B-4A61-A353-B9ACB10DB39B}" destId="{030E973D-AE1C-4721-9C93-2AFC62E1433A}" srcOrd="3" destOrd="0" parTransId="{3D8AAA29-F0C9-4B65-8040-E95BF8A926E4}" sibTransId="{B0965559-91FC-46AF-A2C5-9495C57846E2}"/>
    <dgm:cxn modelId="{A0EFBD4F-30F1-4648-9E5F-4DC3F5DD51EF}" srcId="{0314E766-B35B-4A61-A353-B9ACB10DB39B}" destId="{86CEAEB5-927E-43E4-A3D8-6457DF68D646}" srcOrd="2" destOrd="0" parTransId="{FF43BCCB-AFF4-4762-B867-A9DAB37C4CE4}" sibTransId="{385D8D08-4EBE-458E-B0AC-77062CA2E363}"/>
    <dgm:cxn modelId="{9D8E9954-1A6B-4CEB-BE4D-0758EE534E94}" srcId="{0314E766-B35B-4A61-A353-B9ACB10DB39B}" destId="{9F961F70-84C0-4C52-B8E3-A46C96E399C2}" srcOrd="1" destOrd="0" parTransId="{A96619B1-8889-4AC5-92AA-4FD11E3D96DD}" sibTransId="{2EEFDB7F-A3DF-4F89-943A-84709F9A3A4A}"/>
    <dgm:cxn modelId="{E1979990-44B8-4E19-A2CE-94396D76001B}" type="presOf" srcId="{86CEAEB5-927E-43E4-A3D8-6457DF68D646}" destId="{4B63AC06-8A76-411C-89AB-79CB59503574}" srcOrd="0" destOrd="0" presId="urn:microsoft.com/office/officeart/2005/8/layout/vList3"/>
    <dgm:cxn modelId="{0E1938AD-2568-4FFE-B3B1-5DECDEB1DE27}" srcId="{0314E766-B35B-4A61-A353-B9ACB10DB39B}" destId="{E9176CC8-F166-46EF-95B8-7AD13C857ED4}" srcOrd="0" destOrd="0" parTransId="{1044B662-D171-4942-9ADF-676B439EE10D}" sibTransId="{E5D72615-659E-4154-9833-570809D58AEB}"/>
    <dgm:cxn modelId="{F7F2DCE3-3FA3-47AA-A1D4-B1465214E2A5}" type="presOf" srcId="{9F961F70-84C0-4C52-B8E3-A46C96E399C2}" destId="{DF26E0F0-2F23-4656-8A30-090FE1BA256C}" srcOrd="0" destOrd="0" presId="urn:microsoft.com/office/officeart/2005/8/layout/vList3"/>
    <dgm:cxn modelId="{8464878E-3F9D-4994-BF59-84B63D245349}" type="presParOf" srcId="{79A7CAE1-755C-4531-83B0-286522A08F8D}" destId="{451AD86A-4263-4D56-83C0-B1DDA174616A}" srcOrd="0" destOrd="0" presId="urn:microsoft.com/office/officeart/2005/8/layout/vList3"/>
    <dgm:cxn modelId="{0B7FF88A-726D-4E05-BD0A-7D701DC0FB5B}" type="presParOf" srcId="{451AD86A-4263-4D56-83C0-B1DDA174616A}" destId="{D2894F56-7872-4207-922F-95B50A803C97}" srcOrd="0" destOrd="0" presId="urn:microsoft.com/office/officeart/2005/8/layout/vList3"/>
    <dgm:cxn modelId="{FB5F9032-08AD-4441-BE31-C0B074F09AFA}" type="presParOf" srcId="{451AD86A-4263-4D56-83C0-B1DDA174616A}" destId="{6C48A725-08D9-4564-82C8-679DC7B28459}" srcOrd="1" destOrd="0" presId="urn:microsoft.com/office/officeart/2005/8/layout/vList3"/>
    <dgm:cxn modelId="{2D59B9D8-8EFA-4F8B-BB78-5B09CDCA54EB}" type="presParOf" srcId="{79A7CAE1-755C-4531-83B0-286522A08F8D}" destId="{7ABC5154-A717-4C66-8068-C4B26B8EC348}" srcOrd="1" destOrd="0" presId="urn:microsoft.com/office/officeart/2005/8/layout/vList3"/>
    <dgm:cxn modelId="{8B58C513-9AF8-44F9-8B67-D3880F9E2F48}" type="presParOf" srcId="{79A7CAE1-755C-4531-83B0-286522A08F8D}" destId="{2D80C91D-592E-4780-8A4A-F69C232D364C}" srcOrd="2" destOrd="0" presId="urn:microsoft.com/office/officeart/2005/8/layout/vList3"/>
    <dgm:cxn modelId="{004DD152-9949-4C1D-8D95-CB86313DD385}" type="presParOf" srcId="{2D80C91D-592E-4780-8A4A-F69C232D364C}" destId="{E925EE6F-D051-493C-ABEA-EA7769E4F9A9}" srcOrd="0" destOrd="0" presId="urn:microsoft.com/office/officeart/2005/8/layout/vList3"/>
    <dgm:cxn modelId="{DD98E675-0E97-4529-B662-1A477D7751E9}" type="presParOf" srcId="{2D80C91D-592E-4780-8A4A-F69C232D364C}" destId="{DF26E0F0-2F23-4656-8A30-090FE1BA256C}" srcOrd="1" destOrd="0" presId="urn:microsoft.com/office/officeart/2005/8/layout/vList3"/>
    <dgm:cxn modelId="{C38EDFC0-4C4E-408B-ABDD-951F03CB4346}" type="presParOf" srcId="{79A7CAE1-755C-4531-83B0-286522A08F8D}" destId="{74FC828D-F9F0-4397-B9A4-2778D906C9F3}" srcOrd="3" destOrd="0" presId="urn:microsoft.com/office/officeart/2005/8/layout/vList3"/>
    <dgm:cxn modelId="{2FF66A8A-7AC1-4296-8DAC-85CD3976DC42}" type="presParOf" srcId="{79A7CAE1-755C-4531-83B0-286522A08F8D}" destId="{07F20512-3B22-4EB3-B7F4-36A9737451F5}" srcOrd="4" destOrd="0" presId="urn:microsoft.com/office/officeart/2005/8/layout/vList3"/>
    <dgm:cxn modelId="{1F258E25-F4CB-4F31-A0B6-D6A58B0F8650}" type="presParOf" srcId="{07F20512-3B22-4EB3-B7F4-36A9737451F5}" destId="{01BAE8DF-B6CB-48C7-890C-33E21F4A9FC3}" srcOrd="0" destOrd="0" presId="urn:microsoft.com/office/officeart/2005/8/layout/vList3"/>
    <dgm:cxn modelId="{AB227AD0-B800-4816-8898-A4D03D5203C8}" type="presParOf" srcId="{07F20512-3B22-4EB3-B7F4-36A9737451F5}" destId="{4B63AC06-8A76-411C-89AB-79CB59503574}" srcOrd="1" destOrd="0" presId="urn:microsoft.com/office/officeart/2005/8/layout/vList3"/>
    <dgm:cxn modelId="{DC198901-1D48-4686-AA4B-D1EBA36D6C7D}" type="presParOf" srcId="{79A7CAE1-755C-4531-83B0-286522A08F8D}" destId="{4C926949-51BD-4307-AADD-FA042C557AB4}" srcOrd="5" destOrd="0" presId="urn:microsoft.com/office/officeart/2005/8/layout/vList3"/>
    <dgm:cxn modelId="{42021D5F-F90D-4781-923B-857B4CF548D6}" type="presParOf" srcId="{79A7CAE1-755C-4531-83B0-286522A08F8D}" destId="{B82CDE1F-483E-44C6-989A-0B2E0B898953}" srcOrd="6" destOrd="0" presId="urn:microsoft.com/office/officeart/2005/8/layout/vList3"/>
    <dgm:cxn modelId="{580735FD-F667-4418-BBC0-72F2DB8A4B31}" type="presParOf" srcId="{B82CDE1F-483E-44C6-989A-0B2E0B898953}" destId="{12B1BB44-FC63-4C73-AD98-9B1208DFE5C1}" srcOrd="0" destOrd="0" presId="urn:microsoft.com/office/officeart/2005/8/layout/vList3"/>
    <dgm:cxn modelId="{D8E62A85-4FB0-460C-BA25-92B95D5B4000}" type="presParOf" srcId="{B82CDE1F-483E-44C6-989A-0B2E0B898953}" destId="{EA763257-8D57-4629-B59C-19F892E15F90}"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8A725-08D9-4564-82C8-679DC7B28459}">
      <dsp:nvSpPr>
        <dsp:cNvPr id="0" name=""/>
        <dsp:cNvSpPr/>
      </dsp:nvSpPr>
      <dsp:spPr>
        <a:xfrm rot="10800000">
          <a:off x="1958782" y="1097"/>
          <a:ext cx="6734289" cy="1050205"/>
        </a:xfrm>
        <a:prstGeom prst="homePlat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11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Halcom Book"/>
            </a:rPr>
            <a:t>Lulafit</a:t>
          </a:r>
          <a:r>
            <a:rPr lang="en-US" sz="1800" b="1" kern="1200" dirty="0">
              <a:latin typeface="Halcom Book"/>
            </a:rPr>
            <a:t> </a:t>
          </a:r>
          <a:r>
            <a:rPr lang="en-US" sz="1800" kern="1200" dirty="0">
              <a:latin typeface="Halcom Book"/>
            </a:rPr>
            <a:t>is a free digital platform that connects you to a mix of daily workouts, a curated library of lifestyle guides and on-demand activities, and weekly events like happy hour trivia</a:t>
          </a:r>
          <a:r>
            <a:rPr lang="en-US" sz="1800" b="0" kern="1200" dirty="0"/>
            <a:t>. </a:t>
          </a:r>
        </a:p>
      </dsp:txBody>
      <dsp:txXfrm rot="10800000">
        <a:off x="2221333" y="1097"/>
        <a:ext cx="6471738" cy="1050205"/>
      </dsp:txXfrm>
    </dsp:sp>
    <dsp:sp modelId="{D2894F56-7872-4207-922F-95B50A803C97}">
      <dsp:nvSpPr>
        <dsp:cNvPr id="0" name=""/>
        <dsp:cNvSpPr/>
      </dsp:nvSpPr>
      <dsp:spPr>
        <a:xfrm>
          <a:off x="1433679" y="1097"/>
          <a:ext cx="1050205" cy="10502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6E0F0-2F23-4656-8A30-090FE1BA256C}">
      <dsp:nvSpPr>
        <dsp:cNvPr id="0" name=""/>
        <dsp:cNvSpPr/>
      </dsp:nvSpPr>
      <dsp:spPr>
        <a:xfrm rot="10800000">
          <a:off x="1958782" y="1364797"/>
          <a:ext cx="6734289" cy="1050205"/>
        </a:xfrm>
        <a:prstGeom prst="homePlate">
          <a:avLst/>
        </a:prstGeom>
        <a:solidFill>
          <a:schemeClr val="accent5">
            <a:hueOff val="3726106"/>
            <a:satOff val="-3211"/>
            <a:lumOff val="42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11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alcom Book"/>
            </a:rPr>
            <a:t>Farmers can help you find affordable solutions for your auto and home insurance needs. </a:t>
          </a:r>
        </a:p>
      </dsp:txBody>
      <dsp:txXfrm rot="10800000">
        <a:off x="2221333" y="1364797"/>
        <a:ext cx="6471738" cy="1050205"/>
      </dsp:txXfrm>
    </dsp:sp>
    <dsp:sp modelId="{E925EE6F-D051-493C-ABEA-EA7769E4F9A9}">
      <dsp:nvSpPr>
        <dsp:cNvPr id="0" name=""/>
        <dsp:cNvSpPr/>
      </dsp:nvSpPr>
      <dsp:spPr>
        <a:xfrm>
          <a:off x="1433679" y="1364797"/>
          <a:ext cx="1050205" cy="1050205"/>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973" t="19315" r="3973" b="19315"/>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3AC06-8A76-411C-89AB-79CB59503574}">
      <dsp:nvSpPr>
        <dsp:cNvPr id="0" name=""/>
        <dsp:cNvSpPr/>
      </dsp:nvSpPr>
      <dsp:spPr>
        <a:xfrm rot="10800000">
          <a:off x="1958782" y="2728497"/>
          <a:ext cx="6734289" cy="1050205"/>
        </a:xfrm>
        <a:prstGeom prst="homePlate">
          <a:avLst/>
        </a:prstGeom>
        <a:solidFill>
          <a:schemeClr val="accent5">
            <a:hueOff val="7452213"/>
            <a:satOff val="-6423"/>
            <a:lumOff val="84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11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Halcom Book"/>
            </a:rPr>
            <a:t>PetFirst</a:t>
          </a:r>
          <a:r>
            <a:rPr lang="en-US" sz="1800" kern="1200" dirty="0">
              <a:latin typeface="Halcom Book"/>
            </a:rPr>
            <a:t> pet insurance (offered through MetLife) can help avoid potentially expensive vet bills for your pet. </a:t>
          </a:r>
          <a:endParaRPr lang="en-US" sz="1800" b="1" kern="1200" dirty="0">
            <a:latin typeface="Halcom Book"/>
          </a:endParaRPr>
        </a:p>
      </dsp:txBody>
      <dsp:txXfrm rot="10800000">
        <a:off x="2221333" y="2728497"/>
        <a:ext cx="6471738" cy="1050205"/>
      </dsp:txXfrm>
    </dsp:sp>
    <dsp:sp modelId="{01BAE8DF-B6CB-48C7-890C-33E21F4A9FC3}">
      <dsp:nvSpPr>
        <dsp:cNvPr id="0" name=""/>
        <dsp:cNvSpPr/>
      </dsp:nvSpPr>
      <dsp:spPr>
        <a:xfrm>
          <a:off x="1433679" y="2728497"/>
          <a:ext cx="1050205" cy="1050205"/>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6165" t="19315" r="6165" b="19315"/>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763257-8D57-4629-B59C-19F892E15F90}">
      <dsp:nvSpPr>
        <dsp:cNvPr id="0" name=""/>
        <dsp:cNvSpPr/>
      </dsp:nvSpPr>
      <dsp:spPr>
        <a:xfrm rot="10800000">
          <a:off x="1958782" y="4092196"/>
          <a:ext cx="6734289" cy="1050205"/>
        </a:xfrm>
        <a:prstGeom prst="homePlate">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11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alcom Book"/>
            </a:rPr>
            <a:t>Plum </a:t>
          </a:r>
          <a:r>
            <a:rPr lang="en-US" sz="1800" kern="1200" dirty="0">
              <a:solidFill>
                <a:schemeClr val="bg1"/>
              </a:solidFill>
              <a:latin typeface="Halcom Book"/>
            </a:rPr>
            <a:t>Benefits offer discounts, special offers to top attractions, theme parks, movie tickets, sporting events and more! </a:t>
          </a:r>
        </a:p>
      </dsp:txBody>
      <dsp:txXfrm rot="10800000">
        <a:off x="2221333" y="4092196"/>
        <a:ext cx="6471738" cy="1050205"/>
      </dsp:txXfrm>
    </dsp:sp>
    <dsp:sp modelId="{12B1BB44-FC63-4C73-AD98-9B1208DFE5C1}">
      <dsp:nvSpPr>
        <dsp:cNvPr id="0" name=""/>
        <dsp:cNvSpPr/>
      </dsp:nvSpPr>
      <dsp:spPr>
        <a:xfrm>
          <a:off x="1433679" y="4092196"/>
          <a:ext cx="1050205" cy="1050205"/>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6465" t="23879" r="6465" b="23879"/>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8736CB74-02CC-439C-AA69-DC3822F6FA2C}" type="datetimeFigureOut">
              <a:rPr lang="en-GB" smtClean="0"/>
              <a:t>02/08/2023</a:t>
            </a:fld>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D45BE3EC-25F9-4FEB-AB83-66BA852BD8FC}" type="slidenum">
              <a:rPr lang="en-GB" smtClean="0"/>
              <a:t>‹#›</a:t>
            </a:fld>
            <a:endParaRPr lang="en-GB"/>
          </a:p>
        </p:txBody>
      </p:sp>
    </p:spTree>
    <p:extLst>
      <p:ext uri="{BB962C8B-B14F-4D97-AF65-F5344CB8AC3E}">
        <p14:creationId xmlns:p14="http://schemas.microsoft.com/office/powerpoint/2010/main" val="1088895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D7E0D516-7ECE-4549-8922-39187FF5A611}" type="datetimeFigureOut">
              <a:rPr lang="en-GB" smtClean="0"/>
              <a:t>02/08/2023</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15F84956-64A9-4606-A1C1-71B14C97CD88}" type="slidenum">
              <a:rPr lang="en-GB" smtClean="0"/>
              <a:t>‹#›</a:t>
            </a:fld>
            <a:endParaRPr lang="en-GB"/>
          </a:p>
        </p:txBody>
      </p:sp>
    </p:spTree>
    <p:extLst>
      <p:ext uri="{BB962C8B-B14F-4D97-AF65-F5344CB8AC3E}">
        <p14:creationId xmlns:p14="http://schemas.microsoft.com/office/powerpoint/2010/main" val="257938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2EFEB8-66EB-A84A-91DF-3FA517286AA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9756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2EFEB8-66EB-A84A-91DF-3FA517286AA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2380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2EFEB8-66EB-A84A-91DF-3FA517286AA9}"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33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12</a:t>
            </a:fld>
            <a:endParaRPr lang="en-GB"/>
          </a:p>
        </p:txBody>
      </p:sp>
    </p:spTree>
    <p:extLst>
      <p:ext uri="{BB962C8B-B14F-4D97-AF65-F5344CB8AC3E}">
        <p14:creationId xmlns:p14="http://schemas.microsoft.com/office/powerpoint/2010/main" val="310649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84956-64A9-4606-A1C1-71B14C97CD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905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14</a:t>
            </a:fld>
            <a:endParaRPr lang="en-GB"/>
          </a:p>
        </p:txBody>
      </p:sp>
    </p:spTree>
    <p:extLst>
      <p:ext uri="{BB962C8B-B14F-4D97-AF65-F5344CB8AC3E}">
        <p14:creationId xmlns:p14="http://schemas.microsoft.com/office/powerpoint/2010/main" val="1858349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15</a:t>
            </a:fld>
            <a:endParaRPr lang="en-GB"/>
          </a:p>
        </p:txBody>
      </p:sp>
    </p:spTree>
    <p:extLst>
      <p:ext uri="{BB962C8B-B14F-4D97-AF65-F5344CB8AC3E}">
        <p14:creationId xmlns:p14="http://schemas.microsoft.com/office/powerpoint/2010/main" val="414391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solidFill>
                <a:srgbClr val="002060"/>
              </a:solidFill>
              <a:latin typeface="+mn-lt"/>
            </a:endParaRPr>
          </a:p>
        </p:txBody>
      </p:sp>
      <p:sp>
        <p:nvSpPr>
          <p:cNvPr id="4" name="Slide Number Placeholder 3"/>
          <p:cNvSpPr>
            <a:spLocks noGrp="1"/>
          </p:cNvSpPr>
          <p:nvPr>
            <p:ph type="sldNum" sz="quarter" idx="10"/>
          </p:nvPr>
        </p:nvSpPr>
        <p:spPr/>
        <p:txBody>
          <a:bodyPr/>
          <a:lstStyle/>
          <a:p>
            <a:fld id="{15F84956-64A9-4606-A1C1-71B14C97CD88}" type="slidenum">
              <a:rPr lang="en-GB" smtClean="0"/>
              <a:t>16</a:t>
            </a:fld>
            <a:endParaRPr lang="en-GB"/>
          </a:p>
        </p:txBody>
      </p:sp>
    </p:spTree>
    <p:extLst>
      <p:ext uri="{BB962C8B-B14F-4D97-AF65-F5344CB8AC3E}">
        <p14:creationId xmlns:p14="http://schemas.microsoft.com/office/powerpoint/2010/main" val="4816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pPr>
            <a:endParaRPr lang="en-US" sz="1200" dirty="0">
              <a:solidFill>
                <a:srgbClr val="545454"/>
              </a:solidFill>
              <a:latin typeface="Halcom"/>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17</a:t>
            </a:fld>
            <a:endParaRPr lang="en-GB"/>
          </a:p>
        </p:txBody>
      </p:sp>
    </p:spTree>
    <p:extLst>
      <p:ext uri="{BB962C8B-B14F-4D97-AF65-F5344CB8AC3E}">
        <p14:creationId xmlns:p14="http://schemas.microsoft.com/office/powerpoint/2010/main" val="21560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45454"/>
              </a:solidFill>
              <a:latin typeface="Halcom"/>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18</a:t>
            </a:fld>
            <a:endParaRPr lang="en-GB"/>
          </a:p>
        </p:txBody>
      </p:sp>
    </p:spTree>
    <p:extLst>
      <p:ext uri="{BB962C8B-B14F-4D97-AF65-F5344CB8AC3E}">
        <p14:creationId xmlns:p14="http://schemas.microsoft.com/office/powerpoint/2010/main" val="46029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2EFEB8-66EB-A84A-91DF-3FA517286AA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3565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15F84956-64A9-4606-A1C1-71B14C97CD88}" type="slidenum">
              <a:rPr lang="en-GB" smtClean="0"/>
              <a:t>2</a:t>
            </a:fld>
            <a:endParaRPr lang="en-GB"/>
          </a:p>
        </p:txBody>
      </p:sp>
    </p:spTree>
    <p:extLst>
      <p:ext uri="{BB962C8B-B14F-4D97-AF65-F5344CB8AC3E}">
        <p14:creationId xmlns:p14="http://schemas.microsoft.com/office/powerpoint/2010/main" val="2402262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84956-64A9-4606-A1C1-71B14C97CD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855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84956-64A9-4606-A1C1-71B14C97CD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11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22</a:t>
            </a:fld>
            <a:endParaRPr lang="en-GB"/>
          </a:p>
        </p:txBody>
      </p:sp>
    </p:spTree>
    <p:extLst>
      <p:ext uri="{BB962C8B-B14F-4D97-AF65-F5344CB8AC3E}">
        <p14:creationId xmlns:p14="http://schemas.microsoft.com/office/powerpoint/2010/main" val="417490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2EFEB8-66EB-A84A-91DF-3FA517286AA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09003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2EFEB8-66EB-A84A-91DF-3FA517286AA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08162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cs typeface="Calibri"/>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25</a:t>
            </a:fld>
            <a:endParaRPr lang="en-GB"/>
          </a:p>
        </p:txBody>
      </p:sp>
    </p:spTree>
    <p:extLst>
      <p:ext uri="{BB962C8B-B14F-4D97-AF65-F5344CB8AC3E}">
        <p14:creationId xmlns:p14="http://schemas.microsoft.com/office/powerpoint/2010/main" val="1934624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26</a:t>
            </a:fld>
            <a:endParaRPr lang="en-GB"/>
          </a:p>
        </p:txBody>
      </p:sp>
    </p:spTree>
    <p:extLst>
      <p:ext uri="{BB962C8B-B14F-4D97-AF65-F5344CB8AC3E}">
        <p14:creationId xmlns:p14="http://schemas.microsoft.com/office/powerpoint/2010/main" val="2917495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27</a:t>
            </a:fld>
            <a:endParaRPr lang="en-GB"/>
          </a:p>
        </p:txBody>
      </p:sp>
    </p:spTree>
    <p:extLst>
      <p:ext uri="{BB962C8B-B14F-4D97-AF65-F5344CB8AC3E}">
        <p14:creationId xmlns:p14="http://schemas.microsoft.com/office/powerpoint/2010/main" val="1167705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F84956-64A9-4606-A1C1-71B14C97CD88}" type="slidenum">
              <a:rPr lang="en-GB" smtClean="0"/>
              <a:t>28</a:t>
            </a:fld>
            <a:endParaRPr lang="en-GB"/>
          </a:p>
        </p:txBody>
      </p:sp>
    </p:spTree>
    <p:extLst>
      <p:ext uri="{BB962C8B-B14F-4D97-AF65-F5344CB8AC3E}">
        <p14:creationId xmlns:p14="http://schemas.microsoft.com/office/powerpoint/2010/main" val="162796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29</a:t>
            </a:fld>
            <a:endParaRPr lang="en-GB"/>
          </a:p>
        </p:txBody>
      </p:sp>
    </p:spTree>
    <p:extLst>
      <p:ext uri="{BB962C8B-B14F-4D97-AF65-F5344CB8AC3E}">
        <p14:creationId xmlns:p14="http://schemas.microsoft.com/office/powerpoint/2010/main" val="15023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84956-64A9-4606-A1C1-71B14C97CD88}" type="slidenum">
              <a:rPr lang="en-GB" smtClean="0"/>
              <a:t>3</a:t>
            </a:fld>
            <a:endParaRPr lang="en-GB"/>
          </a:p>
        </p:txBody>
      </p:sp>
    </p:spTree>
    <p:extLst>
      <p:ext uri="{BB962C8B-B14F-4D97-AF65-F5344CB8AC3E}">
        <p14:creationId xmlns:p14="http://schemas.microsoft.com/office/powerpoint/2010/main" val="2705167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sz="1000" kern="1200" dirty="0">
              <a:highlight>
                <a:srgbClr val="FFFF00"/>
              </a:highlight>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sz="1000" kern="1200" dirty="0">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326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F84956-64A9-4606-A1C1-71B14C97CD88}" type="slidenum">
              <a:rPr lang="en-GB" smtClean="0"/>
              <a:t>31</a:t>
            </a:fld>
            <a:endParaRPr lang="en-GB"/>
          </a:p>
        </p:txBody>
      </p:sp>
    </p:spTree>
    <p:extLst>
      <p:ext uri="{BB962C8B-B14F-4D97-AF65-F5344CB8AC3E}">
        <p14:creationId xmlns:p14="http://schemas.microsoft.com/office/powerpoint/2010/main" val="1587277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5051E"/>
              </a:solidFill>
              <a:latin typeface="Halcom Book"/>
            </a:endParaRPr>
          </a:p>
          <a:p>
            <a:pPr algn="l"/>
            <a:endParaRPr lang="en-US" sz="1800" b="0" i="0" u="none" strike="noStrike" baseline="0" dirty="0">
              <a:solidFill>
                <a:srgbClr val="05051E"/>
              </a:solidFill>
              <a:latin typeface="Halcom Book"/>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84956-64A9-4606-A1C1-71B14C97CD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386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2EFEB8-66EB-A84A-91DF-3FA517286AA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09245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defTabSz="924916">
              <a:lnSpc>
                <a:spcPct val="120000"/>
              </a:lnSpc>
              <a:buFont typeface="Wingdings" panose="05000000000000000000" pitchFamily="2" charset="2"/>
              <a:buChar char="§"/>
              <a:defRPr/>
            </a:pPr>
            <a:endParaRPr lang="en-US" dirty="0">
              <a:solidFill>
                <a:srgbClr val="545454"/>
              </a:solidFill>
              <a:latin typeface="Halcom" pitchFamily="2" charset="77"/>
              <a:ea typeface="Verdana"/>
              <a:cs typeface="Verdana" panose="020B0604030504040204" pitchFamily="34" charset="0"/>
            </a:endParaRPr>
          </a:p>
          <a:p>
            <a:pPr marL="289036" indent="-289036" defTabSz="924916">
              <a:lnSpc>
                <a:spcPct val="120000"/>
              </a:lnSpc>
              <a:buFont typeface="Wingdings" panose="05000000000000000000" pitchFamily="2" charset="2"/>
              <a:buChar char="§"/>
              <a:defRPr/>
            </a:pPr>
            <a:endParaRPr lang="en-US" dirty="0">
              <a:solidFill>
                <a:srgbClr val="545454"/>
              </a:solidFill>
              <a:latin typeface="Halcom" pitchFamily="2" charset="77"/>
              <a:ea typeface="Verdana"/>
              <a:cs typeface="Verdana" panose="020B0604030504040204" pitchFamily="34" charset="0"/>
            </a:endParaRPr>
          </a:p>
          <a:p>
            <a:pPr marL="289036" indent="-289036" defTabSz="924916">
              <a:lnSpc>
                <a:spcPct val="120000"/>
              </a:lnSpc>
              <a:buFont typeface="Wingdings" panose="05000000000000000000" pitchFamily="2" charset="2"/>
              <a:buChar char="§"/>
              <a:defRPr/>
            </a:pPr>
            <a:endParaRPr lang="en-US" dirty="0">
              <a:solidFill>
                <a:srgbClr val="545454"/>
              </a:solidFill>
              <a:latin typeface="Halcom" pitchFamily="2" charset="77"/>
              <a:ea typeface="Verdana"/>
              <a:cs typeface="Verdana" panose="020B0604030504040204" pitchFamily="34" charset="0"/>
            </a:endParaRPr>
          </a:p>
          <a:p>
            <a:pPr marL="289036" indent="-289036" defTabSz="924916">
              <a:lnSpc>
                <a:spcPct val="120000"/>
              </a:lnSpc>
              <a:buFont typeface="Wingdings" panose="05000000000000000000" pitchFamily="2" charset="2"/>
              <a:buChar char="§"/>
              <a:defRPr/>
            </a:pPr>
            <a:endParaRPr lang="en-US" dirty="0">
              <a:solidFill>
                <a:srgbClr val="545454"/>
              </a:solidFill>
              <a:latin typeface="Halcom" pitchFamily="2" charset="77"/>
              <a:ea typeface="Verdana"/>
              <a:cs typeface="Verdana" panose="020B0604030504040204" pitchFamily="34" charset="0"/>
            </a:endParaRPr>
          </a:p>
          <a:p>
            <a:pPr marL="289036" indent="-289036" defTabSz="924916">
              <a:lnSpc>
                <a:spcPct val="120000"/>
              </a:lnSpc>
              <a:buFont typeface="Wingdings" panose="05000000000000000000" pitchFamily="2" charset="2"/>
              <a:buChar char="§"/>
              <a:defRPr/>
            </a:pPr>
            <a:endParaRPr lang="en-US" dirty="0"/>
          </a:p>
          <a:p>
            <a:pPr marL="289036" indent="-289036">
              <a:lnSpc>
                <a:spcPct val="120000"/>
              </a:lnSpc>
              <a:buFont typeface="Wingdings" panose="05000000000000000000" pitchFamily="2" charset="2"/>
              <a:buChar char="§"/>
            </a:pPr>
            <a:endParaRPr lang="en-US" dirty="0">
              <a:solidFill>
                <a:srgbClr val="545454"/>
              </a:solidFill>
              <a:latin typeface="Halcom" pitchFamily="2" charset="77"/>
              <a:ea typeface="Verdana"/>
              <a:cs typeface="Verdana" panose="020B060403050404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84956-64A9-4606-A1C1-71B14C97CD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575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F84956-64A9-4606-A1C1-71B14C97CD88}" type="slidenum">
              <a:rPr lang="en-GB" smtClean="0"/>
              <a:t>35</a:t>
            </a:fld>
            <a:endParaRPr lang="en-GB"/>
          </a:p>
        </p:txBody>
      </p:sp>
    </p:spTree>
    <p:extLst>
      <p:ext uri="{BB962C8B-B14F-4D97-AF65-F5344CB8AC3E}">
        <p14:creationId xmlns:p14="http://schemas.microsoft.com/office/powerpoint/2010/main" val="3297335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37</a:t>
            </a:fld>
            <a:endParaRPr lang="en-GB"/>
          </a:p>
        </p:txBody>
      </p:sp>
    </p:spTree>
    <p:extLst>
      <p:ext uri="{BB962C8B-B14F-4D97-AF65-F5344CB8AC3E}">
        <p14:creationId xmlns:p14="http://schemas.microsoft.com/office/powerpoint/2010/main" val="2750489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F84956-64A9-4606-A1C1-71B14C97CD88}" type="slidenum">
              <a:rPr lang="en-GB" smtClean="0"/>
              <a:t>38</a:t>
            </a:fld>
            <a:endParaRPr lang="en-GB"/>
          </a:p>
        </p:txBody>
      </p:sp>
    </p:spTree>
    <p:extLst>
      <p:ext uri="{BB962C8B-B14F-4D97-AF65-F5344CB8AC3E}">
        <p14:creationId xmlns:p14="http://schemas.microsoft.com/office/powerpoint/2010/main" val="2617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84956-64A9-4606-A1C1-71B14C97CD88}" type="slidenum">
              <a:rPr lang="en-GB" smtClean="0"/>
              <a:t>4</a:t>
            </a:fld>
            <a:endParaRPr lang="en-GB"/>
          </a:p>
        </p:txBody>
      </p:sp>
    </p:spTree>
    <p:extLst>
      <p:ext uri="{BB962C8B-B14F-4D97-AF65-F5344CB8AC3E}">
        <p14:creationId xmlns:p14="http://schemas.microsoft.com/office/powerpoint/2010/main" val="206769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84956-64A9-4606-A1C1-71B14C97CD88}" type="slidenum">
              <a:rPr lang="en-GB" smtClean="0"/>
              <a:t>5</a:t>
            </a:fld>
            <a:endParaRPr lang="en-GB"/>
          </a:p>
        </p:txBody>
      </p:sp>
    </p:spTree>
    <p:extLst>
      <p:ext uri="{BB962C8B-B14F-4D97-AF65-F5344CB8AC3E}">
        <p14:creationId xmlns:p14="http://schemas.microsoft.com/office/powerpoint/2010/main" val="153174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2EFEB8-66EB-A84A-91DF-3FA517286AA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8850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15F84956-64A9-4606-A1C1-71B14C97CD88}" type="slidenum">
              <a:rPr lang="en-GB" smtClean="0"/>
              <a:t>7</a:t>
            </a:fld>
            <a:endParaRPr lang="en-GB"/>
          </a:p>
        </p:txBody>
      </p:sp>
    </p:spTree>
    <p:extLst>
      <p:ext uri="{BB962C8B-B14F-4D97-AF65-F5344CB8AC3E}">
        <p14:creationId xmlns:p14="http://schemas.microsoft.com/office/powerpoint/2010/main" val="68384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F84956-64A9-4606-A1C1-71B14C97CD88}" type="slidenum">
              <a:rPr lang="en-GB" smtClean="0"/>
              <a:t>8</a:t>
            </a:fld>
            <a:endParaRPr lang="en-GB"/>
          </a:p>
        </p:txBody>
      </p:sp>
    </p:spTree>
    <p:extLst>
      <p:ext uri="{BB962C8B-B14F-4D97-AF65-F5344CB8AC3E}">
        <p14:creationId xmlns:p14="http://schemas.microsoft.com/office/powerpoint/2010/main" val="140227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2EFEB8-66EB-A84A-91DF-3FA517286AA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4185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5.xml"/><Relationship Id="rId1" Type="http://schemas.openxmlformats.org/officeDocument/2006/relationships/tags" Target="../tags/tag1.xml"/><Relationship Id="rId4" Type="http://schemas.openxmlformats.org/officeDocument/2006/relationships/image" Target="../media/image14.svg"/></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5.xml"/><Relationship Id="rId4" Type="http://schemas.openxmlformats.org/officeDocument/2006/relationships/tags" Target="../tags/tag5.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5.xml"/><Relationship Id="rId4" Type="http://schemas.openxmlformats.org/officeDocument/2006/relationships/tags" Target="../tags/tag9.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5.xml"/><Relationship Id="rId4" Type="http://schemas.openxmlformats.org/officeDocument/2006/relationships/tags" Target="../tags/tag13.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Master" Target="../slideMasters/slideMaster5.xml"/><Relationship Id="rId4" Type="http://schemas.openxmlformats.org/officeDocument/2006/relationships/tags" Target="../tags/tag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869268" y="1673156"/>
            <a:ext cx="7315200" cy="43115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243973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3866645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09600" y="1354138"/>
            <a:ext cx="1120140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609600" y="1066800"/>
            <a:ext cx="11201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1155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ver slide #02 – light pic">
    <p:spTree>
      <p:nvGrpSpPr>
        <p:cNvPr id="1" name=""/>
        <p:cNvGrpSpPr/>
        <p:nvPr/>
      </p:nvGrpSpPr>
      <p:grpSpPr>
        <a:xfrm>
          <a:off x="0" y="0"/>
          <a:ext cx="0" cy="0"/>
          <a:chOff x="0" y="0"/>
          <a:chExt cx="0" cy="0"/>
        </a:xfrm>
      </p:grpSpPr>
      <p:sp>
        <p:nvSpPr>
          <p:cNvPr id="31" name="Primary-Client-Logo">
            <a:hlinkClick r:id="" action="ppaction://noaction"/>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[Single 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5976107"/>
            <a:ext cx="11150139" cy="699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hlinkClick r:id="" action="ppaction://noaction"/>
            <a:extLst>
              <a:ext uri="{FF2B5EF4-FFF2-40B4-BE49-F238E27FC236}">
                <a16:creationId xmlns:a16="http://schemas.microsoft.com/office/drawing/2014/main" id="{E47B90AB-9782-4E48-99F1-ECDA93043FF0}"/>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ACC187E0-9CF1-6347-A0A7-BB604A66D30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E003CED6-39B3-394B-A90B-3C4DE05A9BFC}"/>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562107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ver slide #02 – dark pic">
    <p:spTree>
      <p:nvGrpSpPr>
        <p:cNvPr id="1" name=""/>
        <p:cNvGrpSpPr/>
        <p:nvPr/>
      </p:nvGrpSpPr>
      <p:grpSpPr>
        <a:xfrm>
          <a:off x="0" y="0"/>
          <a:ext cx="0" cy="0"/>
          <a:chOff x="0" y="0"/>
          <a:chExt cx="0" cy="0"/>
        </a:xfrm>
      </p:grpSpPr>
      <p:sp>
        <p:nvSpPr>
          <p:cNvPr id="31" name="Primary-Client-Logo">
            <a:hlinkClick r:id="" action="ppaction://noaction"/>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[Single 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hlinkClick r:id="" action="ppaction://noaction"/>
            <a:extLst>
              <a:ext uri="{FF2B5EF4-FFF2-40B4-BE49-F238E27FC236}">
                <a16:creationId xmlns:a16="http://schemas.microsoft.com/office/drawing/2014/main" id="{9AC0850D-0F71-4E40-8387-7ACBF715303C}"/>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CD14D645-1067-6D47-A776-5E26DE6B55A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9" name="Snip Diagonal Corner Rectangle 18">
              <a:extLst>
                <a:ext uri="{FF2B5EF4-FFF2-40B4-BE49-F238E27FC236}">
                  <a16:creationId xmlns:a16="http://schemas.microsoft.com/office/drawing/2014/main" id="{2FEEE95E-5362-504D-9082-296926C57117}"/>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791020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ver slide #03 – light pic">
    <p:spTree>
      <p:nvGrpSpPr>
        <p:cNvPr id="1" name=""/>
        <p:cNvGrpSpPr/>
        <p:nvPr/>
      </p:nvGrpSpPr>
      <p:grpSpPr>
        <a:xfrm>
          <a:off x="0" y="0"/>
          <a:ext cx="0" cy="0"/>
          <a:chOff x="0" y="0"/>
          <a:chExt cx="0" cy="0"/>
        </a:xfrm>
      </p:grpSpPr>
      <p:sp>
        <p:nvSpPr>
          <p:cNvPr id="31" name="Primary-Client-Logo">
            <a:hlinkClick r:id="" action="ppaction://noaction"/>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hlinkClick r:id="" action="ppaction://noaction"/>
            <a:extLst>
              <a:ext uri="{FF2B5EF4-FFF2-40B4-BE49-F238E27FC236}">
                <a16:creationId xmlns:a16="http://schemas.microsoft.com/office/drawing/2014/main" id="{3844A4B9-45D1-BD4E-B52B-C30C65DA8D16}"/>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0C4438DF-B18C-F149-A088-6D35D6251BA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D56DFC4C-4202-AE4B-BCE6-076F5E7D5825}"/>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998106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ver slide #03 – dark pic">
    <p:spTree>
      <p:nvGrpSpPr>
        <p:cNvPr id="1" name=""/>
        <p:cNvGrpSpPr/>
        <p:nvPr/>
      </p:nvGrpSpPr>
      <p:grpSpPr>
        <a:xfrm>
          <a:off x="0" y="0"/>
          <a:ext cx="0" cy="0"/>
          <a:chOff x="0" y="0"/>
          <a:chExt cx="0" cy="0"/>
        </a:xfrm>
      </p:grpSpPr>
      <p:sp>
        <p:nvSpPr>
          <p:cNvPr id="31" name="Primary-Client-Logo">
            <a:hlinkClick r:id="" action="ppaction://noaction"/>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hlinkClick r:id="" action="ppaction://noaction"/>
            <a:extLst>
              <a:ext uri="{FF2B5EF4-FFF2-40B4-BE49-F238E27FC236}">
                <a16:creationId xmlns:a16="http://schemas.microsoft.com/office/drawing/2014/main" id="{39EF0863-4F03-2A46-A617-7CE8C028879C}"/>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5E5FD489-F90F-B945-ADF7-710F413B7C6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B39032EA-9127-5D42-9F3E-578BC6BD453F}"/>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891012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Primary-Client-Logo">
            <a:hlinkClick r:id="" action="ppaction://noaction"/>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695020"/>
            <a:ext cx="12192000" cy="3002678"/>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a:t>  </a:t>
            </a:r>
          </a:p>
        </p:txBody>
      </p:sp>
      <p:grpSp>
        <p:nvGrpSpPr>
          <p:cNvPr id="15" name="Primary-Client-Logo">
            <a:hlinkClick r:id="" action="ppaction://noaction"/>
            <a:extLst>
              <a:ext uri="{FF2B5EF4-FFF2-40B4-BE49-F238E27FC236}">
                <a16:creationId xmlns:a16="http://schemas.microsoft.com/office/drawing/2014/main" id="{0FF7D078-B749-AD4F-AC7D-8115AEAE24E4}"/>
              </a:ext>
            </a:extLst>
          </p:cNvPr>
          <p:cNvGrpSpPr/>
          <p:nvPr userDrawn="1"/>
        </p:nvGrpSpPr>
        <p:grpSpPr>
          <a:xfrm>
            <a:off x="10080123" y="5709272"/>
            <a:ext cx="1569763" cy="536448"/>
            <a:chOff x="10080123" y="5709272"/>
            <a:chExt cx="1569763" cy="536448"/>
          </a:xfrm>
        </p:grpSpPr>
        <p:pic>
          <p:nvPicPr>
            <p:cNvPr id="12" name="Primary-Client-Logo">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4" name="Snip Diagonal Corner Rectangle 13">
              <a:extLst>
                <a:ext uri="{FF2B5EF4-FFF2-40B4-BE49-F238E27FC236}">
                  <a16:creationId xmlns:a16="http://schemas.microsoft.com/office/drawing/2014/main" id="{EF964E6D-1968-2247-A6EA-25B3FDACFCEA}"/>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299358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Primary-Client-Logo">
            <a:hlinkClick r:id="" action="ppaction://noaction"/>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5976107"/>
            <a:ext cx="11150139" cy="699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hlinkClick r:id="" action="ppaction://noaction"/>
            <a:extLst>
              <a:ext uri="{FF2B5EF4-FFF2-40B4-BE49-F238E27FC236}">
                <a16:creationId xmlns:a16="http://schemas.microsoft.com/office/drawing/2014/main" id="{E47B90AB-9782-4E48-99F1-ECDA93043FF0}"/>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ACC187E0-9CF1-6347-A0A7-BB604A66D30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E003CED6-39B3-394B-A90B-3C4DE05A9BFC}"/>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177784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Primary-Client-Logo">
            <a:hlinkClick r:id="" action="ppaction://noaction"/>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hlinkClick r:id="" action="ppaction://noaction"/>
            <a:extLst>
              <a:ext uri="{FF2B5EF4-FFF2-40B4-BE49-F238E27FC236}">
                <a16:creationId xmlns:a16="http://schemas.microsoft.com/office/drawing/2014/main" id="{9AC0850D-0F71-4E40-8387-7ACBF715303C}"/>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CD14D645-1067-6D47-A776-5E26DE6B55A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19" name="Snip Diagonal Corner Rectangle 18">
              <a:extLst>
                <a:ext uri="{FF2B5EF4-FFF2-40B4-BE49-F238E27FC236}">
                  <a16:creationId xmlns:a16="http://schemas.microsoft.com/office/drawing/2014/main" id="{2FEEE95E-5362-504D-9082-296926C57117}"/>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295445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Primary-Client-Logo">
            <a:hlinkClick r:id="" action="ppaction://noaction"/>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hlinkClick r:id="" action="ppaction://noaction"/>
            <a:extLst>
              <a:ext uri="{FF2B5EF4-FFF2-40B4-BE49-F238E27FC236}">
                <a16:creationId xmlns:a16="http://schemas.microsoft.com/office/drawing/2014/main" id="{3844A4B9-45D1-BD4E-B52B-C30C65DA8D16}"/>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0C4438DF-B18C-F149-A088-6D35D6251BA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D56DFC4C-4202-AE4B-BCE6-076F5E7D5825}"/>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711899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Primary-Client-Logo">
            <a:hlinkClick r:id="" action="ppaction://noaction"/>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hlinkClick r:id="" action="ppaction://noaction"/>
            <a:extLst>
              <a:ext uri="{FF2B5EF4-FFF2-40B4-BE49-F238E27FC236}">
                <a16:creationId xmlns:a16="http://schemas.microsoft.com/office/drawing/2014/main" id="{39EF0863-4F03-2A46-A617-7CE8C028879C}"/>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5E5FD489-F90F-B945-ADF7-710F413B7C6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B39032EA-9127-5D42-9F3E-578BC6BD453F}"/>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05180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_Copy only slide">
    <p:bg>
      <p:bgPr>
        <a:noFill/>
        <a:effectLst/>
      </p:bgPr>
    </p:bg>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8610600" y="6356350"/>
            <a:ext cx="2743200" cy="365125"/>
          </a:xfrm>
          <a:prstGeom prst="rect">
            <a:avLst/>
          </a:prstGeom>
        </p:spPr>
        <p:txBody>
          <a:bodyPr/>
          <a:lstStyle>
            <a:lvl1pPr>
              <a:defRPr>
                <a:solidFill>
                  <a:srgbClr val="727272"/>
                </a:solidFill>
              </a:defRPr>
            </a:lvl1pPr>
          </a:lstStyle>
          <a:p>
            <a:fld id="{86CB4B4D-7CA3-9044-876B-883B54F8677D}" type="slidenum">
              <a:rPr/>
              <a:t>‹#›</a:t>
            </a:fld>
            <a:endParaRPr/>
          </a:p>
        </p:txBody>
      </p:sp>
      <p:sp>
        <p:nvSpPr>
          <p:cNvPr id="33" name="Image"/>
          <p:cNvSpPr>
            <a:spLocks noGrp="1"/>
          </p:cNvSpPr>
          <p:nvPr>
            <p:ph type="pic" idx="13"/>
          </p:nvPr>
        </p:nvSpPr>
        <p:spPr>
          <a:xfrm>
            <a:off x="0" y="1"/>
            <a:ext cx="12192000" cy="6858000"/>
          </a:xfrm>
          <a:prstGeom prst="rect">
            <a:avLst/>
          </a:prstGeom>
          <a:ln w="12700"/>
        </p:spPr>
        <p:txBody>
          <a:bodyPr lIns="91439" tIns="45719" rIns="91439" bIns="45719"/>
          <a:lstStyle/>
          <a:p>
            <a:endParaRPr/>
          </a:p>
        </p:txBody>
      </p:sp>
      <p:sp>
        <p:nvSpPr>
          <p:cNvPr id="34" name="Title Text"/>
          <p:cNvSpPr txBox="1">
            <a:spLocks noGrp="1"/>
          </p:cNvSpPr>
          <p:nvPr>
            <p:ph type="title"/>
          </p:nvPr>
        </p:nvSpPr>
        <p:spPr>
          <a:xfrm>
            <a:off x="1324290" y="2065883"/>
            <a:ext cx="9543421" cy="2726234"/>
          </a:xfrm>
          <a:prstGeom prst="rect">
            <a:avLst/>
          </a:prstGeom>
        </p:spPr>
        <p:txBody>
          <a:bodyPr/>
          <a:lstStyle>
            <a:lvl1pPr>
              <a:defRPr sz="6250" b="0" i="0">
                <a:latin typeface="Helvetica Regular" charset="0"/>
                <a:ea typeface="+mn-ea"/>
                <a:cs typeface="+mn-cs"/>
                <a:sym typeface="Helvetica"/>
              </a:defRPr>
            </a:lvl1pPr>
          </a:lstStyle>
          <a:p>
            <a:r>
              <a:t>Title Text</a:t>
            </a:r>
          </a:p>
        </p:txBody>
      </p:sp>
    </p:spTree>
    <p:extLst>
      <p:ext uri="{BB962C8B-B14F-4D97-AF65-F5344CB8AC3E}">
        <p14:creationId xmlns:p14="http://schemas.microsoft.com/office/powerpoint/2010/main" val="3464153361"/>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a:t>Section title</a:t>
            </a:r>
          </a:p>
        </p:txBody>
      </p:sp>
      <p:sp>
        <p:nvSpPr>
          <p:cNvPr id="16" name="Primary-Client-Logo">
            <a:hlinkClick r:id="" action="ppaction://noaction"/>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98346829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Primary-Client-Logo">
            <a:hlinkClick r:id="" action="ppaction://noaction"/>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a:t>Section title</a:t>
            </a:r>
          </a:p>
        </p:txBody>
      </p:sp>
    </p:spTree>
    <p:extLst>
      <p:ext uri="{BB962C8B-B14F-4D97-AF65-F5344CB8AC3E}">
        <p14:creationId xmlns:p14="http://schemas.microsoft.com/office/powerpoint/2010/main" val="237497033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3725063"/>
          </a:xfrm>
        </p:spPr>
        <p:txBody>
          <a:bodyPr/>
          <a:lstStyle>
            <a:lvl1pPr marL="152396" indent="-152396">
              <a:lnSpc>
                <a:spcPct val="100000"/>
              </a:lnSpc>
              <a:spcBef>
                <a:spcPts val="400"/>
              </a:spcBef>
              <a:spcAft>
                <a:spcPts val="800"/>
              </a:spcAft>
              <a:buClr>
                <a:schemeClr val="accent1"/>
              </a:buClr>
              <a:defRPr sz="1900"/>
            </a:lvl1pPr>
            <a:lvl2pPr marL="289977" indent="-131230">
              <a:lnSpc>
                <a:spcPct val="100000"/>
              </a:lnSpc>
              <a:spcBef>
                <a:spcPct val="0"/>
              </a:spcBef>
              <a:spcAft>
                <a:spcPts val="800"/>
              </a:spcAft>
              <a:buClr>
                <a:schemeClr val="accent1"/>
              </a:buClr>
              <a:defRPr sz="1900"/>
            </a:lvl2pPr>
            <a:lvl3pPr marL="419090" indent="-110064">
              <a:lnSpc>
                <a:spcPct val="100000"/>
              </a:lnSpc>
              <a:spcBef>
                <a:spcPct val="0"/>
              </a:spcBef>
              <a:spcAft>
                <a:spcPts val="800"/>
              </a:spcAft>
              <a:buClr>
                <a:schemeClr val="accent1"/>
              </a:buClr>
              <a:defRPr sz="1600"/>
            </a:lvl3pPr>
            <a:lvl4pPr marL="539737" indent="-120648">
              <a:lnSpc>
                <a:spcPct val="100000"/>
              </a:lnSpc>
              <a:spcBef>
                <a:spcPct val="0"/>
              </a:spcBef>
              <a:spcAft>
                <a:spcPts val="800"/>
              </a:spcAft>
              <a:buClr>
                <a:schemeClr val="accent1"/>
              </a:buClr>
              <a:defRPr sz="1500"/>
            </a:lvl4pPr>
            <a:lvl5pPr marL="658268" indent="-107948">
              <a:lnSpc>
                <a:spcPct val="100000"/>
              </a:lnSpc>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8268E774-8CF3-47B5-8017-FBEA91E89CCF}"/>
              </a:ext>
            </a:extLst>
          </p:cNvPr>
          <p:cNvSpPr>
            <a:spLocks noGrp="1"/>
          </p:cNvSpPr>
          <p:nvPr>
            <p:ph type="body" sz="quarter" idx="14"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11307336" cy="783317"/>
          </a:xfrm>
        </p:spPr>
        <p:txBody>
          <a:bodyPr vert="horz" lIns="91440" tIns="45720" rIns="91440" bIns="45720" rtlCol="0" anchor="t" anchorCtr="0">
            <a:noAutofit/>
          </a:bodyPr>
          <a:lstStyle>
            <a:lvl1pPr>
              <a:lnSpc>
                <a:spcPct val="100000"/>
              </a:lnSpc>
              <a:defRPr lang="en-US"/>
            </a:lvl1pPr>
          </a:lstStyle>
          <a:p>
            <a:pPr lvl="0"/>
            <a:r>
              <a:rPr lang="en-US"/>
              <a:t>Click to add a title style with a one-line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6754"/>
            <a:ext cx="11324697" cy="4105740"/>
          </a:xfrm>
        </p:spPr>
        <p:txBody>
          <a:bodyPr/>
          <a:lstStyle>
            <a:lvl1pPr marL="152396" indent="-152396">
              <a:lnSpc>
                <a:spcPct val="100000"/>
              </a:lnSpc>
              <a:spcBef>
                <a:spcPts val="400"/>
              </a:spcBef>
              <a:spcAft>
                <a:spcPts val="800"/>
              </a:spcAft>
              <a:buClr>
                <a:schemeClr val="accent1"/>
              </a:buClr>
              <a:defRPr sz="1900"/>
            </a:lvl1pPr>
            <a:lvl2pPr marL="289977" indent="-131230">
              <a:lnSpc>
                <a:spcPct val="100000"/>
              </a:lnSpc>
              <a:spcBef>
                <a:spcPct val="0"/>
              </a:spcBef>
              <a:spcAft>
                <a:spcPts val="800"/>
              </a:spcAft>
              <a:buClr>
                <a:schemeClr val="accent1"/>
              </a:buClr>
              <a:defRPr sz="1900"/>
            </a:lvl2pPr>
            <a:lvl3pPr marL="419090" indent="-110064">
              <a:lnSpc>
                <a:spcPct val="100000"/>
              </a:lnSpc>
              <a:spcBef>
                <a:spcPct val="0"/>
              </a:spcBef>
              <a:spcAft>
                <a:spcPts val="800"/>
              </a:spcAft>
              <a:buClr>
                <a:schemeClr val="accent1"/>
              </a:buClr>
              <a:defRPr sz="1600"/>
            </a:lvl3pPr>
            <a:lvl4pPr marL="539737" indent="-120648">
              <a:lnSpc>
                <a:spcPct val="100000"/>
              </a:lnSpc>
              <a:spcBef>
                <a:spcPct val="0"/>
              </a:spcBef>
              <a:spcAft>
                <a:spcPts val="800"/>
              </a:spcAft>
              <a:buClr>
                <a:schemeClr val="accent1"/>
              </a:buClr>
              <a:defRPr sz="1500"/>
            </a:lvl4pPr>
            <a:lvl5pPr marL="658268" indent="-107948">
              <a:lnSpc>
                <a:spcPct val="100000"/>
              </a:lnSpc>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6752AC4C-5C97-6749-9FC8-151AAF91E784}"/>
              </a:ext>
            </a:extLst>
          </p:cNvPr>
          <p:cNvSpPr>
            <a:spLocks noGrp="1"/>
          </p:cNvSpPr>
          <p:nvPr>
            <p:ph type="body" sz="quarter" idx="14"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36029488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831606658"/>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060767"/>
            <a:ext cx="4462272" cy="1658837"/>
          </a:xfrm>
        </p:spPr>
        <p:txBody>
          <a:bodyPr/>
          <a:lstStyle>
            <a:lvl1pPr marL="118530" marR="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2709795"/>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060767"/>
            <a:ext cx="4462272" cy="1658837"/>
          </a:xfrm>
        </p:spPr>
        <p:txBody>
          <a:bodyPr/>
          <a:lstStyle>
            <a:lvl1pPr marL="118530" marR="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2709795"/>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823573783"/>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503568283"/>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692912524"/>
      </p:ext>
    </p:extLst>
  </p:cSld>
  <p:clrMapOvr>
    <a:masterClrMapping/>
  </p:clrMapOvr>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62465"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3869268" y="6356350"/>
            <a:ext cx="591151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634135" y="6356350"/>
            <a:ext cx="1530927" cy="365125"/>
          </a:xfrm>
          <a:prstGeom prst="rect">
            <a:avLst/>
          </a:prstGeom>
        </p:spPr>
        <p:txBody>
          <a:bodyPr/>
          <a:lstStyle/>
          <a:p>
            <a:fld id="{7B25CDC6-B40A-6343-B9CA-4AFA681BAA61}" type="slidenum">
              <a:rPr lang="en-US" smtClean="0"/>
              <a:t>‹#›</a:t>
            </a:fld>
            <a:endParaRPr lang="en-US"/>
          </a:p>
        </p:txBody>
      </p:sp>
      <p:sp>
        <p:nvSpPr>
          <p:cNvPr id="6" name="Picture Placeholder 2">
            <a:extLst>
              <a:ext uri="{FF2B5EF4-FFF2-40B4-BE49-F238E27FC236}">
                <a16:creationId xmlns:a16="http://schemas.microsoft.com/office/drawing/2014/main" id="{F4765E8B-2AEA-4C49-B255-392F06FA23D6}"/>
              </a:ext>
            </a:extLst>
          </p:cNvPr>
          <p:cNvSpPr>
            <a:spLocks noGrp="1"/>
          </p:cNvSpPr>
          <p:nvPr>
            <p:ph type="pic" sz="quarter" idx="17"/>
          </p:nvPr>
        </p:nvSpPr>
        <p:spPr>
          <a:xfrm>
            <a:off x="3581400" y="1024513"/>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
        <p:nvSpPr>
          <p:cNvPr id="7" name="Picture Placeholder 2">
            <a:extLst>
              <a:ext uri="{FF2B5EF4-FFF2-40B4-BE49-F238E27FC236}">
                <a16:creationId xmlns:a16="http://schemas.microsoft.com/office/drawing/2014/main" id="{CA39843E-D843-F346-8459-BBAAFC3810A1}"/>
              </a:ext>
            </a:extLst>
          </p:cNvPr>
          <p:cNvSpPr>
            <a:spLocks noGrp="1"/>
          </p:cNvSpPr>
          <p:nvPr>
            <p:ph type="pic" sz="quarter" idx="20"/>
          </p:nvPr>
        </p:nvSpPr>
        <p:spPr>
          <a:xfrm>
            <a:off x="1079106" y="3549985"/>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
        <p:nvSpPr>
          <p:cNvPr id="10" name="Picture Placeholder 2">
            <a:extLst>
              <a:ext uri="{FF2B5EF4-FFF2-40B4-BE49-F238E27FC236}">
                <a16:creationId xmlns:a16="http://schemas.microsoft.com/office/drawing/2014/main" id="{EC83711F-417D-8D4E-8F74-0D565703CCBD}"/>
              </a:ext>
            </a:extLst>
          </p:cNvPr>
          <p:cNvSpPr>
            <a:spLocks noGrp="1"/>
          </p:cNvSpPr>
          <p:nvPr>
            <p:ph type="pic" sz="quarter" idx="25"/>
          </p:nvPr>
        </p:nvSpPr>
        <p:spPr>
          <a:xfrm>
            <a:off x="1079104" y="1024513"/>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Tree>
    <p:extLst>
      <p:ext uri="{BB962C8B-B14F-4D97-AF65-F5344CB8AC3E}">
        <p14:creationId xmlns:p14="http://schemas.microsoft.com/office/powerpoint/2010/main" val="18996527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10064">
              <a:lnSpc>
                <a:spcPct val="100000"/>
              </a:lnSpc>
              <a:spcBef>
                <a:spcPct val="0"/>
              </a:spcBef>
              <a:spcAft>
                <a:spcPts val="800"/>
              </a:spcAft>
              <a:buClr>
                <a:schemeClr val="accent1"/>
              </a:buClr>
              <a:buFont typeface="System Font Regular"/>
              <a:buChar char="-"/>
              <a:defRPr sz="1900">
                <a:solidFill>
                  <a:schemeClr val="accent1"/>
                </a:solidFill>
              </a:defRPr>
            </a:lvl2pPr>
            <a:lvl3pPr marL="408507" indent="-118530">
              <a:lnSpc>
                <a:spcPct val="100000"/>
              </a:lnSpc>
              <a:spcBef>
                <a:spcPct val="0"/>
              </a:spcBef>
              <a:spcAft>
                <a:spcPts val="800"/>
              </a:spcAft>
              <a:buClr>
                <a:schemeClr val="accent1"/>
              </a:buClr>
              <a:defRPr sz="1600">
                <a:solidFill>
                  <a:schemeClr val="accent1"/>
                </a:solidFill>
              </a:defRPr>
            </a:lvl3pPr>
            <a:lvl4pPr marL="527037" indent="-107948">
              <a:lnSpc>
                <a:spcPct val="100000"/>
              </a:lnSpc>
              <a:spcBef>
                <a:spcPct val="0"/>
              </a:spcBef>
              <a:spcAft>
                <a:spcPts val="800"/>
              </a:spcAft>
              <a:buClr>
                <a:schemeClr val="accent1"/>
              </a:buClr>
              <a:buFont typeface="System Font Regular"/>
              <a:buChar char="-"/>
              <a:defRPr sz="1500">
                <a:solidFill>
                  <a:schemeClr val="accent1"/>
                </a:solidFill>
              </a:defRPr>
            </a:lvl4pPr>
            <a:lvl5pPr marL="666734" indent="-118530">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t>‹#›</a:t>
            </a:fld>
            <a:endParaRPr lang="en-US"/>
          </a:p>
        </p:txBody>
      </p:sp>
    </p:spTree>
    <p:extLst>
      <p:ext uri="{BB962C8B-B14F-4D97-AF65-F5344CB8AC3E}">
        <p14:creationId xmlns:p14="http://schemas.microsoft.com/office/powerpoint/2010/main" val="1858942144"/>
      </p:ext>
    </p:extLst>
  </p:cSld>
  <p:clrMapOvr>
    <a:masterClrMapping/>
  </p:clrMapOvr>
  <p:transition/>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72073118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28661532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defRPr sz="1900">
                <a:solidFill>
                  <a:schemeClr val="accent1"/>
                </a:solidFill>
                <a:latin typeface="+mn-lt"/>
              </a:defRPr>
            </a:lvl1pPr>
            <a:lvl2pPr marL="268811" indent="-129114">
              <a:lnSpc>
                <a:spcPct val="100000"/>
              </a:lnSpc>
              <a:spcBef>
                <a:spcPct val="0"/>
              </a:spcBef>
              <a:spcAft>
                <a:spcPts val="800"/>
              </a:spcAft>
              <a:buClr>
                <a:schemeClr val="accent1"/>
              </a:buClr>
              <a:buFont typeface="System Font Regular"/>
              <a:buChar char="-"/>
              <a:defRPr sz="1900">
                <a:solidFill>
                  <a:schemeClr val="accent1"/>
                </a:solidFill>
                <a:latin typeface="+mn-lt"/>
              </a:defRPr>
            </a:lvl2pPr>
            <a:lvl3pPr marL="397923" indent="-118530">
              <a:lnSpc>
                <a:spcPct val="100000"/>
              </a:lnSpc>
              <a:spcBef>
                <a:spcPct val="0"/>
              </a:spcBef>
              <a:spcAft>
                <a:spcPts val="800"/>
              </a:spcAft>
              <a:buClr>
                <a:schemeClr val="accent1"/>
              </a:buClr>
              <a:defRPr sz="1600">
                <a:solidFill>
                  <a:schemeClr val="accent1"/>
                </a:solidFill>
                <a:latin typeface="+mn-lt"/>
              </a:defRPr>
            </a:lvl3pPr>
            <a:lvl4pPr marL="527037" indent="-129114">
              <a:lnSpc>
                <a:spcPct val="100000"/>
              </a:lnSpc>
              <a:spcBef>
                <a:spcPct val="0"/>
              </a:spcBef>
              <a:spcAft>
                <a:spcPts val="800"/>
              </a:spcAft>
              <a:buClr>
                <a:schemeClr val="accent1"/>
              </a:buClr>
              <a:buFont typeface="System Font Regular"/>
              <a:buChar char="-"/>
              <a:defRPr sz="1500">
                <a:solidFill>
                  <a:schemeClr val="accent1"/>
                </a:solidFill>
                <a:latin typeface="+mn-lt"/>
              </a:defRPr>
            </a:lvl4pPr>
            <a:lvl5pPr marL="666734" indent="-129114">
              <a:lnSpc>
                <a:spcPct val="100000"/>
              </a:lnSpc>
              <a:spcBef>
                <a:spcPct val="0"/>
              </a:spcBef>
              <a:spcAft>
                <a:spcPts val="800"/>
              </a:spcAft>
              <a:buClr>
                <a:schemeClr val="accent1"/>
              </a:buClr>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61667823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882154412"/>
      </p:ext>
    </p:extLst>
  </p:cSld>
  <p:clrMapOvr>
    <a:masterClrMapping/>
  </p:clrMapOvr>
  <p:transition/>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9757930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58227" indent="-112181">
              <a:lnSpc>
                <a:spcPct val="100000"/>
              </a:lnSpc>
              <a:spcBef>
                <a:spcPct val="0"/>
              </a:spcBef>
              <a:spcAft>
                <a:spcPts val="800"/>
              </a:spcAft>
              <a:buClr>
                <a:schemeClr val="accent1"/>
              </a:buClr>
              <a:buFont typeface="System Font Regular"/>
              <a:buChar char="-"/>
              <a:defRPr sz="1900">
                <a:solidFill>
                  <a:schemeClr val="accent1"/>
                </a:solidFill>
              </a:defRPr>
            </a:lvl2pPr>
            <a:lvl3pPr marL="376757" indent="-107948">
              <a:lnSpc>
                <a:spcPct val="100000"/>
              </a:lnSpc>
              <a:spcBef>
                <a:spcPct val="0"/>
              </a:spcBef>
              <a:spcAft>
                <a:spcPts val="800"/>
              </a:spcAft>
              <a:buClr>
                <a:schemeClr val="accent1"/>
              </a:buClr>
              <a:defRPr sz="1600">
                <a:solidFill>
                  <a:schemeClr val="accent1"/>
                </a:solidFill>
              </a:defRPr>
            </a:lvl3pPr>
            <a:lvl4pPr marL="484705" indent="-107948">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118530">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199906396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1027486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a:t>Click to add a title style</a:t>
            </a:r>
          </a:p>
        </p:txBody>
      </p:sp>
    </p:spTree>
    <p:extLst>
      <p:ext uri="{BB962C8B-B14F-4D97-AF65-F5344CB8AC3E}">
        <p14:creationId xmlns:p14="http://schemas.microsoft.com/office/powerpoint/2010/main" val="1234019705"/>
      </p:ext>
    </p:extLst>
  </p:cSld>
  <p:clrMapOvr>
    <a:masterClrMapping/>
  </p:clrMapOvr>
  <p:transition/>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27824464"/>
      </p:ext>
    </p:extLst>
  </p:cSld>
  <p:clrMapOvr>
    <a:masterClrMapping/>
  </p:clrMapOvr>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4207DB-41E9-C446-B38C-39FDE360B4BF}"/>
              </a:ext>
            </a:extLst>
          </p:cNvPr>
          <p:cNvSpPr/>
          <p:nvPr userDrawn="1"/>
        </p:nvSpPr>
        <p:spPr>
          <a:xfrm>
            <a:off x="1" y="1681095"/>
            <a:ext cx="2033304" cy="5205268"/>
          </a:xfrm>
          <a:prstGeom prst="rect">
            <a:avLst/>
          </a:prstGeom>
          <a:solidFill>
            <a:srgbClr val="295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4EDBDB-0FA5-F147-B460-1213B22D6A51}"/>
              </a:ext>
            </a:extLst>
          </p:cNvPr>
          <p:cNvSpPr/>
          <p:nvPr userDrawn="1"/>
        </p:nvSpPr>
        <p:spPr>
          <a:xfrm>
            <a:off x="4063479" y="1681095"/>
            <a:ext cx="2033304" cy="5205268"/>
          </a:xfrm>
          <a:prstGeom prst="rect">
            <a:avLst/>
          </a:prstGeom>
          <a:solidFill>
            <a:srgbClr val="A22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CF15A-0451-8C45-B63A-01B696900F0B}"/>
              </a:ext>
            </a:extLst>
          </p:cNvPr>
          <p:cNvSpPr/>
          <p:nvPr userDrawn="1"/>
        </p:nvSpPr>
        <p:spPr>
          <a:xfrm>
            <a:off x="8102599" y="1681095"/>
            <a:ext cx="2074689" cy="5205268"/>
          </a:xfrm>
          <a:prstGeom prst="rect">
            <a:avLst/>
          </a:prstGeom>
          <a:solidFill>
            <a:srgbClr val="0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39CABAB1-989F-9B4E-BE79-1669BFAD60BD}"/>
              </a:ext>
            </a:extLst>
          </p:cNvPr>
          <p:cNvSpPr>
            <a:spLocks noGrp="1"/>
          </p:cNvSpPr>
          <p:nvPr>
            <p:ph type="pic" sz="quarter" idx="17"/>
          </p:nvPr>
        </p:nvSpPr>
        <p:spPr>
          <a:xfrm>
            <a:off x="2030176" y="1675592"/>
            <a:ext cx="2033302" cy="5193838"/>
          </a:xfrm>
          <a:prstGeom prst="rect">
            <a:avLst/>
          </a:prstGeom>
        </p:spPr>
      </p:sp>
      <p:sp>
        <p:nvSpPr>
          <p:cNvPr id="12" name="Picture Placeholder 5">
            <a:extLst>
              <a:ext uri="{FF2B5EF4-FFF2-40B4-BE49-F238E27FC236}">
                <a16:creationId xmlns:a16="http://schemas.microsoft.com/office/drawing/2014/main" id="{98DDA078-0DEE-724D-9F28-DC066980DF0E}"/>
              </a:ext>
            </a:extLst>
          </p:cNvPr>
          <p:cNvSpPr>
            <a:spLocks noGrp="1"/>
          </p:cNvSpPr>
          <p:nvPr>
            <p:ph type="pic" sz="quarter" idx="18"/>
          </p:nvPr>
        </p:nvSpPr>
        <p:spPr>
          <a:xfrm>
            <a:off x="6091187" y="1675592"/>
            <a:ext cx="2033302" cy="5193838"/>
          </a:xfrm>
          <a:prstGeom prst="rect">
            <a:avLst/>
          </a:prstGeom>
        </p:spPr>
      </p:sp>
      <p:sp>
        <p:nvSpPr>
          <p:cNvPr id="13" name="Picture Placeholder 5">
            <a:extLst>
              <a:ext uri="{FF2B5EF4-FFF2-40B4-BE49-F238E27FC236}">
                <a16:creationId xmlns:a16="http://schemas.microsoft.com/office/drawing/2014/main" id="{A0068480-B86D-3D4E-8D46-E6E2BB61C219}"/>
              </a:ext>
            </a:extLst>
          </p:cNvPr>
          <p:cNvSpPr>
            <a:spLocks noGrp="1"/>
          </p:cNvSpPr>
          <p:nvPr>
            <p:ph type="pic" sz="quarter" idx="19"/>
          </p:nvPr>
        </p:nvSpPr>
        <p:spPr>
          <a:xfrm>
            <a:off x="10165646" y="1675592"/>
            <a:ext cx="2033302" cy="5193838"/>
          </a:xfrm>
          <a:prstGeom prst="rect">
            <a:avLst/>
          </a:prstGeom>
        </p:spPr>
      </p:sp>
    </p:spTree>
    <p:extLst>
      <p:ext uri="{BB962C8B-B14F-4D97-AF65-F5344CB8AC3E}">
        <p14:creationId xmlns:p14="http://schemas.microsoft.com/office/powerpoint/2010/main" val="10675759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defRPr sz="1900"/>
            </a:lvl1pPr>
            <a:lvl2pPr marL="396875" indent="-149225">
              <a:spcBef>
                <a:spcPct val="0"/>
              </a:spcBef>
              <a:spcAft>
                <a:spcPts val="400"/>
              </a:spcAft>
              <a:buClr>
                <a:schemeClr val="accent1"/>
              </a:buClr>
              <a:buFont typeface="Arial" panose="020B0604020202020204" pitchFamily="34" charset="0"/>
              <a:buChar char="•"/>
              <a:defRPr sz="1700"/>
            </a:lvl2pPr>
            <a:lvl3pPr marL="520687" indent="-304792">
              <a:spcBef>
                <a:spcPct val="0"/>
              </a:spcBef>
              <a:spcAft>
                <a:spcPts val="400"/>
              </a:spcAft>
              <a:buFont typeface="+mj-lt"/>
              <a:buAutoNum type="arabicPeriod"/>
              <a:defRPr sz="1467"/>
            </a:lvl3pPr>
            <a:lvl4pPr marL="626518" indent="-304792">
              <a:spcBef>
                <a:spcPct val="0"/>
              </a:spcBef>
              <a:spcAft>
                <a:spcPts val="400"/>
              </a:spcAft>
              <a:buFont typeface="+mj-lt"/>
              <a:buAutoNum type="arabicPeriod"/>
              <a:defRPr sz="1400"/>
            </a:lvl4pPr>
            <a:lvl5pPr marL="719649" indent="-304792">
              <a:spcBef>
                <a:spcPct val="0"/>
              </a:spcBef>
              <a:spcAft>
                <a:spcPts val="400"/>
              </a:spcAft>
              <a:buFont typeface="+mj-lt"/>
              <a:buAutoNum type="arabicPeriod"/>
              <a:defRPr sz="133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1105637352"/>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300700055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1174581" y="2982432"/>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1174581" y="4600806"/>
            <a:ext cx="9842840" cy="0"/>
          </a:xfrm>
          <a:prstGeom prst="line">
            <a:avLst/>
          </a:prstGeom>
          <a:noFill/>
          <a:ln w="9525" cap="flat" cmpd="sng" algn="ctr">
            <a:solidFill>
              <a:schemeClr val="tx2">
                <a:lumMod val="60000"/>
                <a:lumOff val="40000"/>
              </a:schemeClr>
            </a:solidFill>
            <a:prstDash val="solid"/>
          </a:ln>
          <a:effectLst/>
        </p:spPr>
      </p:cxn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1729527"/>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023664"/>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341495"/>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635632"/>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959867"/>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254004"/>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
        <p:nvSpPr>
          <p:cNvPr id="15" name="Title 1">
            <a:extLst>
              <a:ext uri="{FF2B5EF4-FFF2-40B4-BE49-F238E27FC236}">
                <a16:creationId xmlns:a16="http://schemas.microsoft.com/office/drawing/2014/main" id="{E3F8BAEA-7F4A-B64C-8636-E8A7CCC1CAAB}"/>
              </a:ext>
            </a:extLst>
          </p:cNvPr>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Tree>
    <p:extLst>
      <p:ext uri="{BB962C8B-B14F-4D97-AF65-F5344CB8AC3E}">
        <p14:creationId xmlns:p14="http://schemas.microsoft.com/office/powerpoint/2010/main" val="3476206286"/>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Primary-Client-Logo">
            <a:hlinkClick r:id="" action="ppaction://noaction"/>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Primary-Client-Logo">
            <a:hlinkClick r:id="" action="ppaction://noaction"/>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0382" y="6236527"/>
            <a:ext cx="3263948" cy="376096"/>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377440729"/>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4" name="Footer Placeholder 3">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8/2/2023</a:t>
            </a:fld>
            <a:endParaRPr lang="en-US"/>
          </a:p>
        </p:txBody>
      </p:sp>
    </p:spTree>
    <p:extLst>
      <p:ext uri="{BB962C8B-B14F-4D97-AF65-F5344CB8AC3E}">
        <p14:creationId xmlns:p14="http://schemas.microsoft.com/office/powerpoint/2010/main" val="303819288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C2EBB-5BD0-0820-906B-3BA94FA743B7}"/>
              </a:ext>
            </a:extLst>
          </p:cNvPr>
          <p:cNvSpPr>
            <a:spLocks noGrp="1"/>
          </p:cNvSpPr>
          <p:nvPr>
            <p:ph type="dt" sz="half" idx="10"/>
          </p:nvPr>
        </p:nvSpPr>
        <p:spPr/>
        <p:txBody>
          <a:bodyPr/>
          <a:lstStyle/>
          <a:p>
            <a:fld id="{958602BF-8023-5F42-9A40-DAAB7238DDEA}" type="datetimeFigureOut">
              <a:rPr lang="en-US" smtClean="0"/>
              <a:t>8/2/2023</a:t>
            </a:fld>
            <a:endParaRPr lang="en-US"/>
          </a:p>
        </p:txBody>
      </p:sp>
      <p:sp>
        <p:nvSpPr>
          <p:cNvPr id="3" name="Footer Placeholder 2">
            <a:extLst>
              <a:ext uri="{FF2B5EF4-FFF2-40B4-BE49-F238E27FC236}">
                <a16:creationId xmlns:a16="http://schemas.microsoft.com/office/drawing/2014/main" id="{40A5871F-D03C-C528-0B6A-E37D9FA489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25DCF-C6F5-FD88-F9C3-08E05752B862}"/>
              </a:ext>
            </a:extLst>
          </p:cNvPr>
          <p:cNvSpPr>
            <a:spLocks noGrp="1"/>
          </p:cNvSpPr>
          <p:nvPr>
            <p:ph type="sldNum" sz="quarter" idx="12"/>
          </p:nvPr>
        </p:nvSpPr>
        <p:spPr/>
        <p:txBody>
          <a:bodyPr/>
          <a:lstStyle/>
          <a:p>
            <a:fld id="{91841AC2-9D55-5B41-8098-EA58D2625A49}" type="slidenum">
              <a:rPr lang="en-US" smtClean="0"/>
              <a:t>‹#›</a:t>
            </a:fld>
            <a:endParaRPr lang="en-US"/>
          </a:p>
        </p:txBody>
      </p:sp>
    </p:spTree>
    <p:extLst>
      <p:ext uri="{BB962C8B-B14F-4D97-AF65-F5344CB8AC3E}">
        <p14:creationId xmlns:p14="http://schemas.microsoft.com/office/powerpoint/2010/main" val="2814004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py only slide">
    <p:spTree>
      <p:nvGrpSpPr>
        <p:cNvPr id="1" name=""/>
        <p:cNvGrpSpPr/>
        <p:nvPr/>
      </p:nvGrpSpPr>
      <p:grpSpPr>
        <a:xfrm>
          <a:off x="0" y="0"/>
          <a:ext cx="0" cy="0"/>
          <a:chOff x="0" y="0"/>
          <a:chExt cx="0" cy="0"/>
        </a:xfrm>
      </p:grpSpPr>
      <p:sp>
        <p:nvSpPr>
          <p:cNvPr id="13" name="タイトル 12"/>
          <p:cNvSpPr>
            <a:spLocks noGrp="1"/>
          </p:cNvSpPr>
          <p:nvPr>
            <p:ph type="title" hasCustomPrompt="1"/>
          </p:nvPr>
        </p:nvSpPr>
        <p:spPr>
          <a:xfrm>
            <a:off x="1199456" y="260648"/>
            <a:ext cx="10465163" cy="936104"/>
          </a:xfrm>
          <a:prstGeom prst="rect">
            <a:avLst/>
          </a:prstGeom>
        </p:spPr>
        <p:txBody>
          <a:bodyPr>
            <a:normAutofit/>
          </a:bodyPr>
          <a:lstStyle>
            <a:lvl1pPr algn="l">
              <a:defRPr sz="3733" b="0" i="0">
                <a:solidFill>
                  <a:schemeClr val="bg1"/>
                </a:solidFill>
                <a:latin typeface="Arial" charset="0"/>
                <a:cs typeface="Arial" charset="0"/>
              </a:defRPr>
            </a:lvl1pPr>
          </a:lstStyle>
          <a:p>
            <a:r>
              <a:rPr lang="en-US" altLang="ja-JP"/>
              <a:t>Copy only slide</a:t>
            </a:r>
            <a:endParaRPr lang="ja-JP" altLang="en-US"/>
          </a:p>
        </p:txBody>
      </p:sp>
      <p:sp>
        <p:nvSpPr>
          <p:cNvPr id="14" name="テキスト ボックス 7"/>
          <p:cNvSpPr txBox="1"/>
          <p:nvPr userDrawn="1"/>
        </p:nvSpPr>
        <p:spPr>
          <a:xfrm>
            <a:off x="527052" y="6321191"/>
            <a:ext cx="2380139" cy="256545"/>
          </a:xfrm>
          <a:prstGeom prst="rect">
            <a:avLst/>
          </a:prstGeom>
          <a:noFill/>
        </p:spPr>
        <p:txBody>
          <a:bodyPr wrap="square" l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1067" b="0" i="0">
                <a:solidFill>
                  <a:srgbClr val="727272"/>
                </a:solidFill>
                <a:latin typeface="Arial" charset="0"/>
                <a:cs typeface="Arial" charset="0"/>
              </a:rPr>
              <a:t>Innovating The Way Brands Are Built</a:t>
            </a:r>
            <a:endParaRPr lang="ja-JP" altLang="en-US" sz="1067" b="0" i="0">
              <a:solidFill>
                <a:srgbClr val="727272"/>
              </a:solidFill>
              <a:latin typeface="Arial" charset="0"/>
              <a:cs typeface="Arial" charset="0"/>
            </a:endParaRPr>
          </a:p>
        </p:txBody>
      </p:sp>
      <p:sp>
        <p:nvSpPr>
          <p:cNvPr id="16" name="テキスト ボックス 7"/>
          <p:cNvSpPr txBox="1"/>
          <p:nvPr userDrawn="1"/>
        </p:nvSpPr>
        <p:spPr>
          <a:xfrm>
            <a:off x="11088555" y="6309320"/>
            <a:ext cx="672075" cy="256545"/>
          </a:xfrm>
          <a:prstGeom prst="rect">
            <a:avLst/>
          </a:prstGeom>
          <a:noFill/>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r">
              <a:defRPr/>
            </a:pPr>
            <a:fld id="{10F5641B-9D13-2248-B635-54CA208144E4}" type="slidenum">
              <a:rPr lang="ja-JP" altLang="en-US" sz="1067" b="0" i="0" smtClean="0">
                <a:solidFill>
                  <a:srgbClr val="727272"/>
                </a:solidFill>
                <a:latin typeface="Arial" charset="0"/>
                <a:cs typeface="Arial" charset="0"/>
              </a:rPr>
              <a:pPr algn="r">
                <a:defRPr/>
              </a:pPr>
              <a:t>‹#›</a:t>
            </a:fld>
            <a:endParaRPr lang="ja-JP" altLang="en-US" sz="1067" b="0" i="0">
              <a:solidFill>
                <a:srgbClr val="727272"/>
              </a:solidFill>
              <a:latin typeface="Arial" charset="0"/>
              <a:cs typeface="Arial" charset="0"/>
            </a:endParaRPr>
          </a:p>
        </p:txBody>
      </p:sp>
      <p:sp>
        <p:nvSpPr>
          <p:cNvPr id="18" name="Text Placeholder 17"/>
          <p:cNvSpPr>
            <a:spLocks noGrp="1"/>
          </p:cNvSpPr>
          <p:nvPr>
            <p:ph type="body" sz="quarter" idx="10"/>
          </p:nvPr>
        </p:nvSpPr>
        <p:spPr>
          <a:xfrm>
            <a:off x="527053" y="1988840"/>
            <a:ext cx="11127316" cy="3816424"/>
          </a:xfrm>
          <a:prstGeom prst="rect">
            <a:avLst/>
          </a:prstGeom>
        </p:spPr>
        <p:txBody>
          <a:bodyPr vert="horz"/>
          <a:lstStyle>
            <a:lvl1pPr>
              <a:defRPr sz="2400" b="0" i="0">
                <a:solidFill>
                  <a:srgbClr val="727272"/>
                </a:solidFill>
                <a:latin typeface="Arial" charset="0"/>
                <a:cs typeface="Arial" charset="0"/>
              </a:defRPr>
            </a:lvl1pPr>
            <a:lvl2pPr>
              <a:defRPr sz="2400" b="0" i="0">
                <a:solidFill>
                  <a:srgbClr val="727272"/>
                </a:solidFill>
                <a:latin typeface="Arial" charset="0"/>
                <a:cs typeface="Arial" charset="0"/>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GB"/>
              <a:t>Click to edit Master text styles</a:t>
            </a:r>
          </a:p>
          <a:p>
            <a:pPr lvl="1"/>
            <a:r>
              <a:rPr lang="en-GB"/>
              <a:t>Second level</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60351"/>
            <a:ext cx="911424"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63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1892356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5120056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869268" y="1673156"/>
            <a:ext cx="7315200" cy="43115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013246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a:prstGeom prst="rect">
            <a:avLst/>
          </a:prstGeo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a:prstGeom prst="rect">
            <a:avLst/>
          </a:prstGeo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220826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28856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a:prstGeom prst="rect">
            <a:avLst/>
          </a:prstGeo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a:prstGeom prst="rect">
            <a:avLst/>
          </a:prstGeo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12831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a:prstGeom prst="rect">
            <a:avLst/>
          </a:prstGeo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a:prstGeom prst="rect">
            <a:avLst/>
          </a:prstGeo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GB"/>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36412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GB"/>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4288319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20">
            <a:extLst>
              <a:ext uri="{FF2B5EF4-FFF2-40B4-BE49-F238E27FC236}">
                <a16:creationId xmlns:a16="http://schemas.microsoft.com/office/drawing/2014/main" id="{5E49737B-9B9B-4E4D-9C2B-FC2380C65DDA}"/>
              </a:ext>
            </a:extLst>
          </p:cNvPr>
          <p:cNvSpPr>
            <a:spLocks noGrp="1"/>
          </p:cNvSpPr>
          <p:nvPr>
            <p:ph type="pic" sz="quarter" idx="17"/>
          </p:nvPr>
        </p:nvSpPr>
        <p:spPr>
          <a:xfrm>
            <a:off x="4118034" y="1267205"/>
            <a:ext cx="2565106" cy="2565493"/>
          </a:xfrm>
          <a:prstGeom prst="rect">
            <a:avLst/>
          </a:prstGeom>
        </p:spPr>
      </p:sp>
    </p:spTree>
    <p:extLst>
      <p:ext uri="{BB962C8B-B14F-4D97-AF65-F5344CB8AC3E}">
        <p14:creationId xmlns:p14="http://schemas.microsoft.com/office/powerpoint/2010/main" val="3374107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258127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prstGeom prst="rect">
            <a:avLst/>
          </a:prstGeo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2777746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869268" y="1673156"/>
            <a:ext cx="7315200" cy="4311591"/>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171331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181332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3_Copy only slide copy">
    <p:spTree>
      <p:nvGrpSpPr>
        <p:cNvPr id="1" name=""/>
        <p:cNvGrpSpPr/>
        <p:nvPr/>
      </p:nvGrpSpPr>
      <p:grpSpPr>
        <a:xfrm>
          <a:off x="0" y="0"/>
          <a:ext cx="0" cy="0"/>
          <a:chOff x="0" y="0"/>
          <a:chExt cx="0" cy="0"/>
        </a:xfrm>
      </p:grpSpPr>
      <p:sp>
        <p:nvSpPr>
          <p:cNvPr id="52" name="Title Text"/>
          <p:cNvSpPr txBox="1">
            <a:spLocks noGrp="1"/>
          </p:cNvSpPr>
          <p:nvPr>
            <p:ph type="title"/>
          </p:nvPr>
        </p:nvSpPr>
        <p:spPr>
          <a:xfrm>
            <a:off x="424756" y="260648"/>
            <a:ext cx="10465164" cy="936105"/>
          </a:xfrm>
          <a:prstGeom prst="rect">
            <a:avLst/>
          </a:prstGeom>
        </p:spPr>
        <p:txBody>
          <a:bodyPr/>
          <a:lstStyle>
            <a:lvl1pPr>
              <a:defRPr b="0" i="0">
                <a:latin typeface="Helvetica Regular" charset="0"/>
                <a:ea typeface="+mn-ea"/>
                <a:cs typeface="+mn-cs"/>
                <a:sym typeface="Helvetica"/>
              </a:defRPr>
            </a:lvl1pPr>
          </a:lstStyle>
          <a:p>
            <a:r>
              <a:t>Title Text</a:t>
            </a:r>
          </a:p>
        </p:txBody>
      </p:sp>
      <p:sp>
        <p:nvSpPr>
          <p:cNvPr id="53" name="Body Level One…"/>
          <p:cNvSpPr txBox="1">
            <a:spLocks noGrp="1"/>
          </p:cNvSpPr>
          <p:nvPr>
            <p:ph type="body" idx="1"/>
          </p:nvPr>
        </p:nvSpPr>
        <p:spPr>
          <a:xfrm>
            <a:off x="527052" y="1988840"/>
            <a:ext cx="11127317" cy="3816425"/>
          </a:xfrm>
          <a:prstGeom prst="rect">
            <a:avLst/>
          </a:prstGeom>
        </p:spPr>
        <p:txBody>
          <a:bodyPr>
            <a:normAutofit/>
          </a:bodyPr>
          <a:lstStyle>
            <a:lvl1pPr marL="457200" indent="-457200">
              <a:spcBef>
                <a:spcPts val="550"/>
              </a:spcBef>
              <a:defRPr sz="2400" b="0" i="0">
                <a:solidFill>
                  <a:srgbClr val="727272"/>
                </a:solidFill>
                <a:latin typeface="Helvetica Regular" charset="0"/>
                <a:ea typeface="+mn-ea"/>
                <a:cs typeface="+mn-cs"/>
                <a:sym typeface="Helvetica"/>
              </a:defRPr>
            </a:lvl1pPr>
            <a:lvl2pPr marL="609600" indent="-381000">
              <a:spcBef>
                <a:spcPts val="550"/>
              </a:spcBef>
              <a:defRPr sz="2400" b="0" i="0">
                <a:solidFill>
                  <a:srgbClr val="727272"/>
                </a:solidFill>
                <a:latin typeface="Helvetica Regular" charset="0"/>
                <a:ea typeface="+mn-ea"/>
                <a:cs typeface="+mn-cs"/>
                <a:sym typeface="Helvetica"/>
              </a:defRPr>
            </a:lvl2pPr>
            <a:lvl3pPr marL="685800" indent="-228600">
              <a:spcBef>
                <a:spcPts val="550"/>
              </a:spcBef>
              <a:defRPr sz="2400" b="0" i="0">
                <a:solidFill>
                  <a:srgbClr val="727272"/>
                </a:solidFill>
                <a:latin typeface="Helvetica Regular" charset="0"/>
                <a:ea typeface="+mn-ea"/>
                <a:cs typeface="+mn-cs"/>
                <a:sym typeface="Helvetica"/>
              </a:defRPr>
            </a:lvl3pPr>
            <a:lvl4pPr marL="960120" indent="-274320">
              <a:spcBef>
                <a:spcPts val="550"/>
              </a:spcBef>
              <a:defRPr sz="2400" b="0" i="0">
                <a:solidFill>
                  <a:srgbClr val="727272"/>
                </a:solidFill>
                <a:latin typeface="Helvetica Regular" charset="0"/>
                <a:ea typeface="+mn-ea"/>
                <a:cs typeface="+mn-cs"/>
                <a:sym typeface="Helvetica"/>
              </a:defRPr>
            </a:lvl4pPr>
            <a:lvl5pPr marL="1188720" indent="-274320">
              <a:spcBef>
                <a:spcPts val="550"/>
              </a:spcBef>
              <a:defRPr sz="2400" b="0" i="0">
                <a:solidFill>
                  <a:srgbClr val="727272"/>
                </a:solidFill>
                <a:latin typeface="Helvetica Regular" charset="0"/>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xfrm>
            <a:off x="11491097" y="6410920"/>
            <a:ext cx="269533" cy="263816"/>
          </a:xfrm>
          <a:prstGeom prst="rect">
            <a:avLst/>
          </a:prstGeom>
        </p:spPr>
        <p:txBody>
          <a:bodyPr/>
          <a:lstStyle>
            <a:lvl1pPr>
              <a:defRPr b="0" i="0">
                <a:solidFill>
                  <a:srgbClr val="727272"/>
                </a:solidFill>
                <a:latin typeface="Helvetica Regular" charset="0"/>
                <a:ea typeface="Helvetica Regular" charset="0"/>
                <a:cs typeface="Helvetica Regular" charset="0"/>
              </a:defRPr>
            </a:lvl1pPr>
          </a:lstStyle>
          <a:p>
            <a:fld id="{86CB4B4D-7CA3-9044-876B-883B54F8677D}" type="slidenum">
              <a:rPr lang="uk-UA" smtClean="0"/>
              <a:pPr/>
              <a:t>‹#›</a:t>
            </a:fld>
            <a:endParaRPr lang="uk-UA"/>
          </a:p>
        </p:txBody>
      </p:sp>
    </p:spTree>
    <p:extLst>
      <p:ext uri="{BB962C8B-B14F-4D97-AF65-F5344CB8AC3E}">
        <p14:creationId xmlns:p14="http://schemas.microsoft.com/office/powerpoint/2010/main" val="2287834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3_Copy only slide">
    <p:bg>
      <p:bgPr>
        <a:noFill/>
        <a:effectLst/>
      </p:bgPr>
    </p:bg>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8610600" y="6356350"/>
            <a:ext cx="2743200" cy="365125"/>
          </a:xfrm>
          <a:prstGeom prst="rect">
            <a:avLst/>
          </a:prstGeom>
        </p:spPr>
        <p:txBody>
          <a:bodyPr/>
          <a:lstStyle>
            <a:lvl1pPr>
              <a:defRPr>
                <a:solidFill>
                  <a:srgbClr val="727272"/>
                </a:solidFill>
              </a:defRPr>
            </a:lvl1pPr>
          </a:lstStyle>
          <a:p>
            <a:fld id="{86CB4B4D-7CA3-9044-876B-883B54F8677D}" type="slidenum">
              <a:rPr/>
              <a:t>‹#›</a:t>
            </a:fld>
            <a:endParaRPr/>
          </a:p>
        </p:txBody>
      </p:sp>
      <p:sp>
        <p:nvSpPr>
          <p:cNvPr id="33" name="Image"/>
          <p:cNvSpPr>
            <a:spLocks noGrp="1"/>
          </p:cNvSpPr>
          <p:nvPr>
            <p:ph type="pic" idx="13"/>
          </p:nvPr>
        </p:nvSpPr>
        <p:spPr>
          <a:xfrm>
            <a:off x="0" y="1"/>
            <a:ext cx="12192000" cy="6858000"/>
          </a:xfrm>
          <a:prstGeom prst="rect">
            <a:avLst/>
          </a:prstGeom>
          <a:ln w="12700"/>
        </p:spPr>
        <p:txBody>
          <a:bodyPr lIns="91439" tIns="45719" rIns="91439" bIns="45719"/>
          <a:lstStyle/>
          <a:p>
            <a:endParaRPr/>
          </a:p>
        </p:txBody>
      </p:sp>
      <p:sp>
        <p:nvSpPr>
          <p:cNvPr id="34" name="Title Text"/>
          <p:cNvSpPr txBox="1">
            <a:spLocks noGrp="1"/>
          </p:cNvSpPr>
          <p:nvPr>
            <p:ph type="title"/>
          </p:nvPr>
        </p:nvSpPr>
        <p:spPr>
          <a:xfrm>
            <a:off x="1324290" y="2065883"/>
            <a:ext cx="9543421" cy="2726234"/>
          </a:xfrm>
          <a:prstGeom prst="rect">
            <a:avLst/>
          </a:prstGeom>
        </p:spPr>
        <p:txBody>
          <a:bodyPr/>
          <a:lstStyle>
            <a:lvl1pPr>
              <a:defRPr sz="6250" b="0" i="0">
                <a:latin typeface="Helvetica Regular" charset="0"/>
                <a:ea typeface="+mn-ea"/>
                <a:cs typeface="+mn-cs"/>
                <a:sym typeface="Helvetica"/>
              </a:defRPr>
            </a:lvl1pPr>
          </a:lstStyle>
          <a:p>
            <a:r>
              <a:t>Title Text</a:t>
            </a:r>
          </a:p>
        </p:txBody>
      </p:sp>
    </p:spTree>
    <p:extLst>
      <p:ext uri="{BB962C8B-B14F-4D97-AF65-F5344CB8AC3E}">
        <p14:creationId xmlns:p14="http://schemas.microsoft.com/office/powerpoint/2010/main" val="410699888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62465"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3869268" y="6356350"/>
            <a:ext cx="591151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634135" y="6356350"/>
            <a:ext cx="1530927" cy="365125"/>
          </a:xfrm>
          <a:prstGeom prst="rect">
            <a:avLst/>
          </a:prstGeom>
        </p:spPr>
        <p:txBody>
          <a:bodyPr/>
          <a:lstStyle/>
          <a:p>
            <a:fld id="{7B25CDC6-B40A-6343-B9CA-4AFA681BAA61}" type="slidenum">
              <a:rPr lang="en-US" smtClean="0"/>
              <a:t>‹#›</a:t>
            </a:fld>
            <a:endParaRPr lang="en-US"/>
          </a:p>
        </p:txBody>
      </p:sp>
      <p:sp>
        <p:nvSpPr>
          <p:cNvPr id="6" name="Picture Placeholder 2">
            <a:extLst>
              <a:ext uri="{FF2B5EF4-FFF2-40B4-BE49-F238E27FC236}">
                <a16:creationId xmlns:a16="http://schemas.microsoft.com/office/drawing/2014/main" id="{F4765E8B-2AEA-4C49-B255-392F06FA23D6}"/>
              </a:ext>
            </a:extLst>
          </p:cNvPr>
          <p:cNvSpPr>
            <a:spLocks noGrp="1"/>
          </p:cNvSpPr>
          <p:nvPr>
            <p:ph type="pic" sz="quarter" idx="17"/>
          </p:nvPr>
        </p:nvSpPr>
        <p:spPr>
          <a:xfrm>
            <a:off x="3581400" y="1024513"/>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
        <p:nvSpPr>
          <p:cNvPr id="7" name="Picture Placeholder 2">
            <a:extLst>
              <a:ext uri="{FF2B5EF4-FFF2-40B4-BE49-F238E27FC236}">
                <a16:creationId xmlns:a16="http://schemas.microsoft.com/office/drawing/2014/main" id="{CA39843E-D843-F346-8459-BBAAFC3810A1}"/>
              </a:ext>
            </a:extLst>
          </p:cNvPr>
          <p:cNvSpPr>
            <a:spLocks noGrp="1"/>
          </p:cNvSpPr>
          <p:nvPr>
            <p:ph type="pic" sz="quarter" idx="20"/>
          </p:nvPr>
        </p:nvSpPr>
        <p:spPr>
          <a:xfrm>
            <a:off x="1079106" y="3549985"/>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
        <p:nvSpPr>
          <p:cNvPr id="10" name="Picture Placeholder 2">
            <a:extLst>
              <a:ext uri="{FF2B5EF4-FFF2-40B4-BE49-F238E27FC236}">
                <a16:creationId xmlns:a16="http://schemas.microsoft.com/office/drawing/2014/main" id="{EC83711F-417D-8D4E-8F74-0D565703CCBD}"/>
              </a:ext>
            </a:extLst>
          </p:cNvPr>
          <p:cNvSpPr>
            <a:spLocks noGrp="1"/>
          </p:cNvSpPr>
          <p:nvPr>
            <p:ph type="pic" sz="quarter" idx="25"/>
          </p:nvPr>
        </p:nvSpPr>
        <p:spPr>
          <a:xfrm>
            <a:off x="1079104" y="1024513"/>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Tree>
    <p:extLst>
      <p:ext uri="{BB962C8B-B14F-4D97-AF65-F5344CB8AC3E}">
        <p14:creationId xmlns:p14="http://schemas.microsoft.com/office/powerpoint/2010/main" val="48602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64016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4207DB-41E9-C446-B38C-39FDE360B4BF}"/>
              </a:ext>
            </a:extLst>
          </p:cNvPr>
          <p:cNvSpPr/>
          <p:nvPr userDrawn="1"/>
        </p:nvSpPr>
        <p:spPr>
          <a:xfrm>
            <a:off x="1" y="1681095"/>
            <a:ext cx="2033304" cy="5205268"/>
          </a:xfrm>
          <a:prstGeom prst="rect">
            <a:avLst/>
          </a:prstGeom>
          <a:solidFill>
            <a:srgbClr val="295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4EDBDB-0FA5-F147-B460-1213B22D6A51}"/>
              </a:ext>
            </a:extLst>
          </p:cNvPr>
          <p:cNvSpPr/>
          <p:nvPr userDrawn="1"/>
        </p:nvSpPr>
        <p:spPr>
          <a:xfrm>
            <a:off x="4063479" y="1681095"/>
            <a:ext cx="2033304" cy="5205268"/>
          </a:xfrm>
          <a:prstGeom prst="rect">
            <a:avLst/>
          </a:prstGeom>
          <a:solidFill>
            <a:srgbClr val="A22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CF15A-0451-8C45-B63A-01B696900F0B}"/>
              </a:ext>
            </a:extLst>
          </p:cNvPr>
          <p:cNvSpPr/>
          <p:nvPr userDrawn="1"/>
        </p:nvSpPr>
        <p:spPr>
          <a:xfrm>
            <a:off x="8102599" y="1681095"/>
            <a:ext cx="2074689" cy="5205268"/>
          </a:xfrm>
          <a:prstGeom prst="rect">
            <a:avLst/>
          </a:prstGeom>
          <a:solidFill>
            <a:srgbClr val="0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39CABAB1-989F-9B4E-BE79-1669BFAD60BD}"/>
              </a:ext>
            </a:extLst>
          </p:cNvPr>
          <p:cNvSpPr>
            <a:spLocks noGrp="1"/>
          </p:cNvSpPr>
          <p:nvPr>
            <p:ph type="pic" sz="quarter" idx="17"/>
          </p:nvPr>
        </p:nvSpPr>
        <p:spPr>
          <a:xfrm>
            <a:off x="2030176" y="1675592"/>
            <a:ext cx="2033302" cy="5193838"/>
          </a:xfrm>
          <a:prstGeom prst="rect">
            <a:avLst/>
          </a:prstGeom>
        </p:spPr>
      </p:sp>
      <p:sp>
        <p:nvSpPr>
          <p:cNvPr id="12" name="Picture Placeholder 5">
            <a:extLst>
              <a:ext uri="{FF2B5EF4-FFF2-40B4-BE49-F238E27FC236}">
                <a16:creationId xmlns:a16="http://schemas.microsoft.com/office/drawing/2014/main" id="{98DDA078-0DEE-724D-9F28-DC066980DF0E}"/>
              </a:ext>
            </a:extLst>
          </p:cNvPr>
          <p:cNvSpPr>
            <a:spLocks noGrp="1"/>
          </p:cNvSpPr>
          <p:nvPr>
            <p:ph type="pic" sz="quarter" idx="18"/>
          </p:nvPr>
        </p:nvSpPr>
        <p:spPr>
          <a:xfrm>
            <a:off x="6091187" y="1675592"/>
            <a:ext cx="2033302" cy="5193838"/>
          </a:xfrm>
          <a:prstGeom prst="rect">
            <a:avLst/>
          </a:prstGeom>
        </p:spPr>
      </p:sp>
      <p:sp>
        <p:nvSpPr>
          <p:cNvPr id="13" name="Picture Placeholder 5">
            <a:extLst>
              <a:ext uri="{FF2B5EF4-FFF2-40B4-BE49-F238E27FC236}">
                <a16:creationId xmlns:a16="http://schemas.microsoft.com/office/drawing/2014/main" id="{A0068480-B86D-3D4E-8D46-E6E2BB61C219}"/>
              </a:ext>
            </a:extLst>
          </p:cNvPr>
          <p:cNvSpPr>
            <a:spLocks noGrp="1"/>
          </p:cNvSpPr>
          <p:nvPr>
            <p:ph type="pic" sz="quarter" idx="19"/>
          </p:nvPr>
        </p:nvSpPr>
        <p:spPr>
          <a:xfrm>
            <a:off x="10165646" y="1675592"/>
            <a:ext cx="2033302" cy="5193838"/>
          </a:xfrm>
          <a:prstGeom prst="rect">
            <a:avLst/>
          </a:prstGeom>
        </p:spPr>
      </p:sp>
    </p:spTree>
    <p:extLst>
      <p:ext uri="{BB962C8B-B14F-4D97-AF65-F5344CB8AC3E}">
        <p14:creationId xmlns:p14="http://schemas.microsoft.com/office/powerpoint/2010/main" val="3366371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py only slide">
    <p:spTree>
      <p:nvGrpSpPr>
        <p:cNvPr id="1" name=""/>
        <p:cNvGrpSpPr/>
        <p:nvPr/>
      </p:nvGrpSpPr>
      <p:grpSpPr>
        <a:xfrm>
          <a:off x="0" y="0"/>
          <a:ext cx="0" cy="0"/>
          <a:chOff x="0" y="0"/>
          <a:chExt cx="0" cy="0"/>
        </a:xfrm>
      </p:grpSpPr>
      <p:sp>
        <p:nvSpPr>
          <p:cNvPr id="13" name="タイトル 12"/>
          <p:cNvSpPr>
            <a:spLocks noGrp="1"/>
          </p:cNvSpPr>
          <p:nvPr>
            <p:ph type="title" hasCustomPrompt="1"/>
          </p:nvPr>
        </p:nvSpPr>
        <p:spPr>
          <a:xfrm>
            <a:off x="1199456" y="260648"/>
            <a:ext cx="10465163" cy="936104"/>
          </a:xfrm>
          <a:prstGeom prst="rect">
            <a:avLst/>
          </a:prstGeom>
        </p:spPr>
        <p:txBody>
          <a:bodyPr>
            <a:normAutofit/>
          </a:bodyPr>
          <a:lstStyle>
            <a:lvl1pPr algn="l">
              <a:defRPr sz="3733" b="0" i="0">
                <a:solidFill>
                  <a:schemeClr val="bg1"/>
                </a:solidFill>
                <a:latin typeface="Arial" charset="0"/>
                <a:cs typeface="Arial" charset="0"/>
              </a:defRPr>
            </a:lvl1pPr>
          </a:lstStyle>
          <a:p>
            <a:r>
              <a:rPr lang="en-US" altLang="ja-JP"/>
              <a:t>Copy only slide</a:t>
            </a:r>
            <a:endParaRPr lang="ja-JP" altLang="en-US"/>
          </a:p>
        </p:txBody>
      </p:sp>
      <p:sp>
        <p:nvSpPr>
          <p:cNvPr id="14" name="テキスト ボックス 7"/>
          <p:cNvSpPr txBox="1"/>
          <p:nvPr userDrawn="1"/>
        </p:nvSpPr>
        <p:spPr>
          <a:xfrm>
            <a:off x="527052" y="6321191"/>
            <a:ext cx="2380139" cy="256545"/>
          </a:xfrm>
          <a:prstGeom prst="rect">
            <a:avLst/>
          </a:prstGeom>
          <a:noFill/>
        </p:spPr>
        <p:txBody>
          <a:bodyPr wrap="square" l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1067" b="0" i="0">
                <a:solidFill>
                  <a:srgbClr val="727272"/>
                </a:solidFill>
                <a:latin typeface="Arial" charset="0"/>
                <a:cs typeface="Arial" charset="0"/>
              </a:rPr>
              <a:t>Innovating The Way Brands Are Built</a:t>
            </a:r>
            <a:endParaRPr lang="ja-JP" altLang="en-US" sz="1067" b="0" i="0">
              <a:solidFill>
                <a:srgbClr val="727272"/>
              </a:solidFill>
              <a:latin typeface="Arial" charset="0"/>
              <a:cs typeface="Arial" charset="0"/>
            </a:endParaRPr>
          </a:p>
        </p:txBody>
      </p:sp>
      <p:sp>
        <p:nvSpPr>
          <p:cNvPr id="16" name="テキスト ボックス 7"/>
          <p:cNvSpPr txBox="1"/>
          <p:nvPr userDrawn="1"/>
        </p:nvSpPr>
        <p:spPr>
          <a:xfrm>
            <a:off x="11088555" y="6309320"/>
            <a:ext cx="672075" cy="256545"/>
          </a:xfrm>
          <a:prstGeom prst="rect">
            <a:avLst/>
          </a:prstGeom>
          <a:noFill/>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r">
              <a:defRPr/>
            </a:pPr>
            <a:fld id="{10F5641B-9D13-2248-B635-54CA208144E4}" type="slidenum">
              <a:rPr lang="ja-JP" altLang="en-US" sz="1067" b="0" i="0" smtClean="0">
                <a:solidFill>
                  <a:srgbClr val="727272"/>
                </a:solidFill>
                <a:latin typeface="Arial" charset="0"/>
                <a:cs typeface="Arial" charset="0"/>
              </a:rPr>
              <a:pPr algn="r">
                <a:defRPr/>
              </a:pPr>
              <a:t>‹#›</a:t>
            </a:fld>
            <a:endParaRPr lang="ja-JP" altLang="en-US" sz="1067" b="0" i="0">
              <a:solidFill>
                <a:srgbClr val="727272"/>
              </a:solidFill>
              <a:latin typeface="Arial" charset="0"/>
              <a:cs typeface="Arial" charset="0"/>
            </a:endParaRPr>
          </a:p>
        </p:txBody>
      </p:sp>
      <p:sp>
        <p:nvSpPr>
          <p:cNvPr id="18" name="Text Placeholder 17"/>
          <p:cNvSpPr>
            <a:spLocks noGrp="1"/>
          </p:cNvSpPr>
          <p:nvPr>
            <p:ph type="body" sz="quarter" idx="10"/>
          </p:nvPr>
        </p:nvSpPr>
        <p:spPr>
          <a:xfrm>
            <a:off x="527053" y="1988840"/>
            <a:ext cx="11127316" cy="3816424"/>
          </a:xfrm>
          <a:prstGeom prst="rect">
            <a:avLst/>
          </a:prstGeom>
        </p:spPr>
        <p:txBody>
          <a:bodyPr vert="horz"/>
          <a:lstStyle>
            <a:lvl1pPr>
              <a:defRPr sz="2400" b="0" i="0">
                <a:solidFill>
                  <a:srgbClr val="727272"/>
                </a:solidFill>
                <a:latin typeface="Arial" charset="0"/>
                <a:cs typeface="Arial" charset="0"/>
              </a:defRPr>
            </a:lvl1pPr>
            <a:lvl2pPr>
              <a:defRPr sz="2400" b="0" i="0">
                <a:solidFill>
                  <a:srgbClr val="727272"/>
                </a:solidFill>
                <a:latin typeface="Arial" charset="0"/>
                <a:cs typeface="Arial" charset="0"/>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GB"/>
              <a:t>Click to edit Master text styles</a:t>
            </a:r>
          </a:p>
          <a:p>
            <a:pPr lvl="1"/>
            <a:r>
              <a:rPr lang="en-GB"/>
              <a:t>Second level</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60351"/>
            <a:ext cx="911424"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07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909080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869268" y="1673156"/>
            <a:ext cx="7315200" cy="43115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602429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a:prstGeom prst="rect">
            <a:avLst/>
          </a:prstGeo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a:prstGeom prst="rect">
            <a:avLst/>
          </a:prstGeo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2641865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1632902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a:prstGeom prst="rect">
            <a:avLst/>
          </a:prstGeo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a:prstGeom prst="rect">
            <a:avLst/>
          </a:prstGeo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GB"/>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2676258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GB"/>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1123586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20">
            <a:extLst>
              <a:ext uri="{FF2B5EF4-FFF2-40B4-BE49-F238E27FC236}">
                <a16:creationId xmlns:a16="http://schemas.microsoft.com/office/drawing/2014/main" id="{5E49737B-9B9B-4E4D-9C2B-FC2380C65DDA}"/>
              </a:ext>
            </a:extLst>
          </p:cNvPr>
          <p:cNvSpPr>
            <a:spLocks noGrp="1"/>
          </p:cNvSpPr>
          <p:nvPr>
            <p:ph type="pic" sz="quarter" idx="17"/>
          </p:nvPr>
        </p:nvSpPr>
        <p:spPr>
          <a:xfrm>
            <a:off x="4118034" y="1267205"/>
            <a:ext cx="2565106" cy="2565493"/>
          </a:xfrm>
          <a:prstGeom prst="rect">
            <a:avLst/>
          </a:prstGeom>
        </p:spPr>
      </p:sp>
    </p:spTree>
    <p:extLst>
      <p:ext uri="{BB962C8B-B14F-4D97-AF65-F5344CB8AC3E}">
        <p14:creationId xmlns:p14="http://schemas.microsoft.com/office/powerpoint/2010/main" val="1153863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80342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a:prstGeom prst="rect">
            <a:avLst/>
          </a:prstGeo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a:prstGeom prst="rect">
            <a:avLst/>
          </a:prstGeo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GB"/>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7835889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prstGeom prst="rect">
            <a:avLst/>
          </a:prstGeo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1240566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869268" y="1673156"/>
            <a:ext cx="7315200" cy="4311591"/>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1000319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2750919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3_Copy only slide copy">
    <p:spTree>
      <p:nvGrpSpPr>
        <p:cNvPr id="1" name=""/>
        <p:cNvGrpSpPr/>
        <p:nvPr/>
      </p:nvGrpSpPr>
      <p:grpSpPr>
        <a:xfrm>
          <a:off x="0" y="0"/>
          <a:ext cx="0" cy="0"/>
          <a:chOff x="0" y="0"/>
          <a:chExt cx="0" cy="0"/>
        </a:xfrm>
      </p:grpSpPr>
      <p:sp>
        <p:nvSpPr>
          <p:cNvPr id="52" name="Title Text"/>
          <p:cNvSpPr txBox="1">
            <a:spLocks noGrp="1"/>
          </p:cNvSpPr>
          <p:nvPr>
            <p:ph type="title"/>
          </p:nvPr>
        </p:nvSpPr>
        <p:spPr>
          <a:xfrm>
            <a:off x="424756" y="260648"/>
            <a:ext cx="10465164" cy="936105"/>
          </a:xfrm>
          <a:prstGeom prst="rect">
            <a:avLst/>
          </a:prstGeom>
        </p:spPr>
        <p:txBody>
          <a:bodyPr/>
          <a:lstStyle>
            <a:lvl1pPr>
              <a:defRPr b="0" i="0">
                <a:latin typeface="Helvetica Regular" charset="0"/>
                <a:ea typeface="+mn-ea"/>
                <a:cs typeface="+mn-cs"/>
                <a:sym typeface="Helvetica"/>
              </a:defRPr>
            </a:lvl1pPr>
          </a:lstStyle>
          <a:p>
            <a:r>
              <a:t>Title Text</a:t>
            </a:r>
          </a:p>
        </p:txBody>
      </p:sp>
      <p:sp>
        <p:nvSpPr>
          <p:cNvPr id="53" name="Body Level One…"/>
          <p:cNvSpPr txBox="1">
            <a:spLocks noGrp="1"/>
          </p:cNvSpPr>
          <p:nvPr>
            <p:ph type="body" idx="1"/>
          </p:nvPr>
        </p:nvSpPr>
        <p:spPr>
          <a:xfrm>
            <a:off x="527052" y="1988840"/>
            <a:ext cx="11127317" cy="3816425"/>
          </a:xfrm>
          <a:prstGeom prst="rect">
            <a:avLst/>
          </a:prstGeom>
        </p:spPr>
        <p:txBody>
          <a:bodyPr>
            <a:normAutofit/>
          </a:bodyPr>
          <a:lstStyle>
            <a:lvl1pPr marL="457200" indent="-457200">
              <a:spcBef>
                <a:spcPts val="550"/>
              </a:spcBef>
              <a:defRPr sz="2400" b="0" i="0">
                <a:solidFill>
                  <a:srgbClr val="727272"/>
                </a:solidFill>
                <a:latin typeface="Helvetica Regular" charset="0"/>
                <a:ea typeface="+mn-ea"/>
                <a:cs typeface="+mn-cs"/>
                <a:sym typeface="Helvetica"/>
              </a:defRPr>
            </a:lvl1pPr>
            <a:lvl2pPr marL="609600" indent="-381000">
              <a:spcBef>
                <a:spcPts val="550"/>
              </a:spcBef>
              <a:defRPr sz="2400" b="0" i="0">
                <a:solidFill>
                  <a:srgbClr val="727272"/>
                </a:solidFill>
                <a:latin typeface="Helvetica Regular" charset="0"/>
                <a:ea typeface="+mn-ea"/>
                <a:cs typeface="+mn-cs"/>
                <a:sym typeface="Helvetica"/>
              </a:defRPr>
            </a:lvl2pPr>
            <a:lvl3pPr marL="685800" indent="-228600">
              <a:spcBef>
                <a:spcPts val="550"/>
              </a:spcBef>
              <a:defRPr sz="2400" b="0" i="0">
                <a:solidFill>
                  <a:srgbClr val="727272"/>
                </a:solidFill>
                <a:latin typeface="Helvetica Regular" charset="0"/>
                <a:ea typeface="+mn-ea"/>
                <a:cs typeface="+mn-cs"/>
                <a:sym typeface="Helvetica"/>
              </a:defRPr>
            </a:lvl3pPr>
            <a:lvl4pPr marL="960120" indent="-274320">
              <a:spcBef>
                <a:spcPts val="550"/>
              </a:spcBef>
              <a:defRPr sz="2400" b="0" i="0">
                <a:solidFill>
                  <a:srgbClr val="727272"/>
                </a:solidFill>
                <a:latin typeface="Helvetica Regular" charset="0"/>
                <a:ea typeface="+mn-ea"/>
                <a:cs typeface="+mn-cs"/>
                <a:sym typeface="Helvetica"/>
              </a:defRPr>
            </a:lvl4pPr>
            <a:lvl5pPr marL="1188720" indent="-274320">
              <a:spcBef>
                <a:spcPts val="550"/>
              </a:spcBef>
              <a:defRPr sz="2400" b="0" i="0">
                <a:solidFill>
                  <a:srgbClr val="727272"/>
                </a:solidFill>
                <a:latin typeface="Helvetica Regular" charset="0"/>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xfrm>
            <a:off x="11491097" y="6410920"/>
            <a:ext cx="269533" cy="263816"/>
          </a:xfrm>
          <a:prstGeom prst="rect">
            <a:avLst/>
          </a:prstGeom>
        </p:spPr>
        <p:txBody>
          <a:bodyPr/>
          <a:lstStyle>
            <a:lvl1pPr>
              <a:defRPr b="0" i="0">
                <a:solidFill>
                  <a:srgbClr val="727272"/>
                </a:solidFill>
                <a:latin typeface="Helvetica Regular" charset="0"/>
                <a:ea typeface="Helvetica Regular" charset="0"/>
                <a:cs typeface="Helvetica Regular" charset="0"/>
              </a:defRPr>
            </a:lvl1pPr>
          </a:lstStyle>
          <a:p>
            <a:fld id="{86CB4B4D-7CA3-9044-876B-883B54F8677D}" type="slidenum">
              <a:rPr lang="uk-UA" smtClean="0"/>
              <a:pPr/>
              <a:t>‹#›</a:t>
            </a:fld>
            <a:endParaRPr lang="uk-UA"/>
          </a:p>
        </p:txBody>
      </p:sp>
    </p:spTree>
    <p:extLst>
      <p:ext uri="{BB962C8B-B14F-4D97-AF65-F5344CB8AC3E}">
        <p14:creationId xmlns:p14="http://schemas.microsoft.com/office/powerpoint/2010/main" val="249034710"/>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reserve="1">
  <p:cSld name="3_Copy only slide">
    <p:bg>
      <p:bgPr>
        <a:noFill/>
        <a:effectLst/>
      </p:bgPr>
    </p:bg>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8610600" y="6356350"/>
            <a:ext cx="2743200" cy="365125"/>
          </a:xfrm>
          <a:prstGeom prst="rect">
            <a:avLst/>
          </a:prstGeom>
        </p:spPr>
        <p:txBody>
          <a:bodyPr/>
          <a:lstStyle>
            <a:lvl1pPr>
              <a:defRPr>
                <a:solidFill>
                  <a:srgbClr val="727272"/>
                </a:solidFill>
              </a:defRPr>
            </a:lvl1pPr>
          </a:lstStyle>
          <a:p>
            <a:fld id="{86CB4B4D-7CA3-9044-876B-883B54F8677D}" type="slidenum">
              <a:rPr/>
              <a:t>‹#›</a:t>
            </a:fld>
            <a:endParaRPr/>
          </a:p>
        </p:txBody>
      </p:sp>
      <p:sp>
        <p:nvSpPr>
          <p:cNvPr id="33" name="Image"/>
          <p:cNvSpPr>
            <a:spLocks noGrp="1"/>
          </p:cNvSpPr>
          <p:nvPr>
            <p:ph type="pic" idx="13"/>
          </p:nvPr>
        </p:nvSpPr>
        <p:spPr>
          <a:xfrm>
            <a:off x="0" y="1"/>
            <a:ext cx="12192000" cy="6858000"/>
          </a:xfrm>
          <a:prstGeom prst="rect">
            <a:avLst/>
          </a:prstGeom>
          <a:ln w="12700"/>
        </p:spPr>
        <p:txBody>
          <a:bodyPr lIns="91439" tIns="45719" rIns="91439" bIns="45719"/>
          <a:lstStyle/>
          <a:p>
            <a:endParaRPr/>
          </a:p>
        </p:txBody>
      </p:sp>
      <p:sp>
        <p:nvSpPr>
          <p:cNvPr id="34" name="Title Text"/>
          <p:cNvSpPr txBox="1">
            <a:spLocks noGrp="1"/>
          </p:cNvSpPr>
          <p:nvPr>
            <p:ph type="title"/>
          </p:nvPr>
        </p:nvSpPr>
        <p:spPr>
          <a:xfrm>
            <a:off x="1324290" y="2065883"/>
            <a:ext cx="9543421" cy="2726234"/>
          </a:xfrm>
          <a:prstGeom prst="rect">
            <a:avLst/>
          </a:prstGeom>
        </p:spPr>
        <p:txBody>
          <a:bodyPr/>
          <a:lstStyle>
            <a:lvl1pPr>
              <a:defRPr sz="6250" b="0" i="0">
                <a:latin typeface="Helvetica Regular" charset="0"/>
                <a:ea typeface="+mn-ea"/>
                <a:cs typeface="+mn-cs"/>
                <a:sym typeface="Helvetica"/>
              </a:defRPr>
            </a:lvl1pPr>
          </a:lstStyle>
          <a:p>
            <a:r>
              <a:t>Title Text</a:t>
            </a:r>
          </a:p>
        </p:txBody>
      </p:sp>
    </p:spTree>
    <p:extLst>
      <p:ext uri="{BB962C8B-B14F-4D97-AF65-F5344CB8AC3E}">
        <p14:creationId xmlns:p14="http://schemas.microsoft.com/office/powerpoint/2010/main" val="166780103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62465"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3869268" y="6356350"/>
            <a:ext cx="591151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634135" y="6356350"/>
            <a:ext cx="1530927" cy="365125"/>
          </a:xfrm>
          <a:prstGeom prst="rect">
            <a:avLst/>
          </a:prstGeom>
        </p:spPr>
        <p:txBody>
          <a:bodyPr/>
          <a:lstStyle/>
          <a:p>
            <a:fld id="{7B25CDC6-B40A-6343-B9CA-4AFA681BAA61}" type="slidenum">
              <a:rPr lang="en-US" smtClean="0"/>
              <a:t>‹#›</a:t>
            </a:fld>
            <a:endParaRPr lang="en-US"/>
          </a:p>
        </p:txBody>
      </p:sp>
      <p:sp>
        <p:nvSpPr>
          <p:cNvPr id="6" name="Picture Placeholder 2">
            <a:extLst>
              <a:ext uri="{FF2B5EF4-FFF2-40B4-BE49-F238E27FC236}">
                <a16:creationId xmlns:a16="http://schemas.microsoft.com/office/drawing/2014/main" id="{F4765E8B-2AEA-4C49-B255-392F06FA23D6}"/>
              </a:ext>
            </a:extLst>
          </p:cNvPr>
          <p:cNvSpPr>
            <a:spLocks noGrp="1"/>
          </p:cNvSpPr>
          <p:nvPr>
            <p:ph type="pic" sz="quarter" idx="17"/>
          </p:nvPr>
        </p:nvSpPr>
        <p:spPr>
          <a:xfrm>
            <a:off x="3581400" y="1024513"/>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
        <p:nvSpPr>
          <p:cNvPr id="7" name="Picture Placeholder 2">
            <a:extLst>
              <a:ext uri="{FF2B5EF4-FFF2-40B4-BE49-F238E27FC236}">
                <a16:creationId xmlns:a16="http://schemas.microsoft.com/office/drawing/2014/main" id="{CA39843E-D843-F346-8459-BBAAFC3810A1}"/>
              </a:ext>
            </a:extLst>
          </p:cNvPr>
          <p:cNvSpPr>
            <a:spLocks noGrp="1"/>
          </p:cNvSpPr>
          <p:nvPr>
            <p:ph type="pic" sz="quarter" idx="20"/>
          </p:nvPr>
        </p:nvSpPr>
        <p:spPr>
          <a:xfrm>
            <a:off x="1079106" y="3549985"/>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
        <p:nvSpPr>
          <p:cNvPr id="10" name="Picture Placeholder 2">
            <a:extLst>
              <a:ext uri="{FF2B5EF4-FFF2-40B4-BE49-F238E27FC236}">
                <a16:creationId xmlns:a16="http://schemas.microsoft.com/office/drawing/2014/main" id="{EC83711F-417D-8D4E-8F74-0D565703CCBD}"/>
              </a:ext>
            </a:extLst>
          </p:cNvPr>
          <p:cNvSpPr>
            <a:spLocks noGrp="1"/>
          </p:cNvSpPr>
          <p:nvPr>
            <p:ph type="pic" sz="quarter" idx="25"/>
          </p:nvPr>
        </p:nvSpPr>
        <p:spPr>
          <a:xfrm>
            <a:off x="1079104" y="1024513"/>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Tree>
    <p:extLst>
      <p:ext uri="{BB962C8B-B14F-4D97-AF65-F5344CB8AC3E}">
        <p14:creationId xmlns:p14="http://schemas.microsoft.com/office/powerpoint/2010/main" val="682227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4207DB-41E9-C446-B38C-39FDE360B4BF}"/>
              </a:ext>
            </a:extLst>
          </p:cNvPr>
          <p:cNvSpPr/>
          <p:nvPr userDrawn="1"/>
        </p:nvSpPr>
        <p:spPr>
          <a:xfrm>
            <a:off x="1" y="1681095"/>
            <a:ext cx="2033304" cy="5205268"/>
          </a:xfrm>
          <a:prstGeom prst="rect">
            <a:avLst/>
          </a:prstGeom>
          <a:solidFill>
            <a:srgbClr val="295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4EDBDB-0FA5-F147-B460-1213B22D6A51}"/>
              </a:ext>
            </a:extLst>
          </p:cNvPr>
          <p:cNvSpPr/>
          <p:nvPr userDrawn="1"/>
        </p:nvSpPr>
        <p:spPr>
          <a:xfrm>
            <a:off x="4063479" y="1681095"/>
            <a:ext cx="2033304" cy="5205268"/>
          </a:xfrm>
          <a:prstGeom prst="rect">
            <a:avLst/>
          </a:prstGeom>
          <a:solidFill>
            <a:srgbClr val="A22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CF15A-0451-8C45-B63A-01B696900F0B}"/>
              </a:ext>
            </a:extLst>
          </p:cNvPr>
          <p:cNvSpPr/>
          <p:nvPr userDrawn="1"/>
        </p:nvSpPr>
        <p:spPr>
          <a:xfrm>
            <a:off x="8102599" y="1681095"/>
            <a:ext cx="2074689" cy="5205268"/>
          </a:xfrm>
          <a:prstGeom prst="rect">
            <a:avLst/>
          </a:prstGeom>
          <a:solidFill>
            <a:srgbClr val="0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39CABAB1-989F-9B4E-BE79-1669BFAD60BD}"/>
              </a:ext>
            </a:extLst>
          </p:cNvPr>
          <p:cNvSpPr>
            <a:spLocks noGrp="1"/>
          </p:cNvSpPr>
          <p:nvPr>
            <p:ph type="pic" sz="quarter" idx="17"/>
          </p:nvPr>
        </p:nvSpPr>
        <p:spPr>
          <a:xfrm>
            <a:off x="2030176" y="1675592"/>
            <a:ext cx="2033302" cy="5193838"/>
          </a:xfrm>
          <a:prstGeom prst="rect">
            <a:avLst/>
          </a:prstGeom>
        </p:spPr>
      </p:sp>
      <p:sp>
        <p:nvSpPr>
          <p:cNvPr id="12" name="Picture Placeholder 5">
            <a:extLst>
              <a:ext uri="{FF2B5EF4-FFF2-40B4-BE49-F238E27FC236}">
                <a16:creationId xmlns:a16="http://schemas.microsoft.com/office/drawing/2014/main" id="{98DDA078-0DEE-724D-9F28-DC066980DF0E}"/>
              </a:ext>
            </a:extLst>
          </p:cNvPr>
          <p:cNvSpPr>
            <a:spLocks noGrp="1"/>
          </p:cNvSpPr>
          <p:nvPr>
            <p:ph type="pic" sz="quarter" idx="18"/>
          </p:nvPr>
        </p:nvSpPr>
        <p:spPr>
          <a:xfrm>
            <a:off x="6091187" y="1675592"/>
            <a:ext cx="2033302" cy="5193838"/>
          </a:xfrm>
          <a:prstGeom prst="rect">
            <a:avLst/>
          </a:prstGeom>
        </p:spPr>
      </p:sp>
      <p:sp>
        <p:nvSpPr>
          <p:cNvPr id="13" name="Picture Placeholder 5">
            <a:extLst>
              <a:ext uri="{FF2B5EF4-FFF2-40B4-BE49-F238E27FC236}">
                <a16:creationId xmlns:a16="http://schemas.microsoft.com/office/drawing/2014/main" id="{A0068480-B86D-3D4E-8D46-E6E2BB61C219}"/>
              </a:ext>
            </a:extLst>
          </p:cNvPr>
          <p:cNvSpPr>
            <a:spLocks noGrp="1"/>
          </p:cNvSpPr>
          <p:nvPr>
            <p:ph type="pic" sz="quarter" idx="19"/>
          </p:nvPr>
        </p:nvSpPr>
        <p:spPr>
          <a:xfrm>
            <a:off x="10165646" y="1675592"/>
            <a:ext cx="2033302" cy="5193838"/>
          </a:xfrm>
          <a:prstGeom prst="rect">
            <a:avLst/>
          </a:prstGeom>
        </p:spPr>
      </p:sp>
    </p:spTree>
    <p:extLst>
      <p:ext uri="{BB962C8B-B14F-4D97-AF65-F5344CB8AC3E}">
        <p14:creationId xmlns:p14="http://schemas.microsoft.com/office/powerpoint/2010/main" val="385511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py only slide">
    <p:spTree>
      <p:nvGrpSpPr>
        <p:cNvPr id="1" name=""/>
        <p:cNvGrpSpPr/>
        <p:nvPr/>
      </p:nvGrpSpPr>
      <p:grpSpPr>
        <a:xfrm>
          <a:off x="0" y="0"/>
          <a:ext cx="0" cy="0"/>
          <a:chOff x="0" y="0"/>
          <a:chExt cx="0" cy="0"/>
        </a:xfrm>
      </p:grpSpPr>
      <p:sp>
        <p:nvSpPr>
          <p:cNvPr id="13" name="タイトル 12"/>
          <p:cNvSpPr>
            <a:spLocks noGrp="1"/>
          </p:cNvSpPr>
          <p:nvPr>
            <p:ph type="title" hasCustomPrompt="1"/>
          </p:nvPr>
        </p:nvSpPr>
        <p:spPr>
          <a:xfrm>
            <a:off x="1199456" y="260648"/>
            <a:ext cx="10465163" cy="936104"/>
          </a:xfrm>
          <a:prstGeom prst="rect">
            <a:avLst/>
          </a:prstGeom>
        </p:spPr>
        <p:txBody>
          <a:bodyPr>
            <a:normAutofit/>
          </a:bodyPr>
          <a:lstStyle>
            <a:lvl1pPr algn="l">
              <a:defRPr sz="3733" b="0" i="0">
                <a:solidFill>
                  <a:schemeClr val="bg1"/>
                </a:solidFill>
                <a:latin typeface="Arial" charset="0"/>
                <a:cs typeface="Arial" charset="0"/>
              </a:defRPr>
            </a:lvl1pPr>
          </a:lstStyle>
          <a:p>
            <a:r>
              <a:rPr lang="en-US" altLang="ja-JP"/>
              <a:t>Copy only slide</a:t>
            </a:r>
            <a:endParaRPr lang="ja-JP" altLang="en-US"/>
          </a:p>
        </p:txBody>
      </p:sp>
      <p:sp>
        <p:nvSpPr>
          <p:cNvPr id="14" name="テキスト ボックス 7"/>
          <p:cNvSpPr txBox="1"/>
          <p:nvPr userDrawn="1"/>
        </p:nvSpPr>
        <p:spPr>
          <a:xfrm>
            <a:off x="527052" y="6321191"/>
            <a:ext cx="2380139" cy="256545"/>
          </a:xfrm>
          <a:prstGeom prst="rect">
            <a:avLst/>
          </a:prstGeom>
          <a:noFill/>
        </p:spPr>
        <p:txBody>
          <a:bodyPr wrap="square" l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1067" b="0" i="0">
                <a:solidFill>
                  <a:srgbClr val="727272"/>
                </a:solidFill>
                <a:latin typeface="Arial" charset="0"/>
                <a:cs typeface="Arial" charset="0"/>
              </a:rPr>
              <a:t>Innovating The Way Brands Are Built</a:t>
            </a:r>
            <a:endParaRPr lang="ja-JP" altLang="en-US" sz="1067" b="0" i="0">
              <a:solidFill>
                <a:srgbClr val="727272"/>
              </a:solidFill>
              <a:latin typeface="Arial" charset="0"/>
              <a:cs typeface="Arial" charset="0"/>
            </a:endParaRPr>
          </a:p>
        </p:txBody>
      </p:sp>
      <p:sp>
        <p:nvSpPr>
          <p:cNvPr id="16" name="テキスト ボックス 7"/>
          <p:cNvSpPr txBox="1"/>
          <p:nvPr userDrawn="1"/>
        </p:nvSpPr>
        <p:spPr>
          <a:xfrm>
            <a:off x="11088555" y="6309320"/>
            <a:ext cx="672075" cy="256545"/>
          </a:xfrm>
          <a:prstGeom prst="rect">
            <a:avLst/>
          </a:prstGeom>
          <a:noFill/>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r">
              <a:defRPr/>
            </a:pPr>
            <a:fld id="{10F5641B-9D13-2248-B635-54CA208144E4}" type="slidenum">
              <a:rPr lang="ja-JP" altLang="en-US" sz="1067" b="0" i="0" smtClean="0">
                <a:solidFill>
                  <a:srgbClr val="727272"/>
                </a:solidFill>
                <a:latin typeface="Arial" charset="0"/>
                <a:cs typeface="Arial" charset="0"/>
              </a:rPr>
              <a:pPr algn="r">
                <a:defRPr/>
              </a:pPr>
              <a:t>‹#›</a:t>
            </a:fld>
            <a:endParaRPr lang="ja-JP" altLang="en-US" sz="1067" b="0" i="0">
              <a:solidFill>
                <a:srgbClr val="727272"/>
              </a:solidFill>
              <a:latin typeface="Arial" charset="0"/>
              <a:cs typeface="Arial" charset="0"/>
            </a:endParaRPr>
          </a:p>
        </p:txBody>
      </p:sp>
      <p:sp>
        <p:nvSpPr>
          <p:cNvPr id="18" name="Text Placeholder 17"/>
          <p:cNvSpPr>
            <a:spLocks noGrp="1"/>
          </p:cNvSpPr>
          <p:nvPr>
            <p:ph type="body" sz="quarter" idx="10"/>
          </p:nvPr>
        </p:nvSpPr>
        <p:spPr>
          <a:xfrm>
            <a:off x="527053" y="1988840"/>
            <a:ext cx="11127316" cy="3816424"/>
          </a:xfrm>
          <a:prstGeom prst="rect">
            <a:avLst/>
          </a:prstGeom>
        </p:spPr>
        <p:txBody>
          <a:bodyPr vert="horz"/>
          <a:lstStyle>
            <a:lvl1pPr>
              <a:defRPr sz="2400" b="0" i="0">
                <a:solidFill>
                  <a:srgbClr val="727272"/>
                </a:solidFill>
                <a:latin typeface="Arial" charset="0"/>
                <a:cs typeface="Arial" charset="0"/>
              </a:defRPr>
            </a:lvl1pPr>
            <a:lvl2pPr>
              <a:defRPr sz="2400" b="0" i="0">
                <a:solidFill>
                  <a:srgbClr val="727272"/>
                </a:solidFill>
                <a:latin typeface="Arial" charset="0"/>
                <a:cs typeface="Arial" charset="0"/>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GB"/>
              <a:t>Click to edit Master text styles</a:t>
            </a:r>
          </a:p>
          <a:p>
            <a:pPr lvl="1"/>
            <a:r>
              <a:rPr lang="en-GB"/>
              <a:t>Second level</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60351"/>
            <a:ext cx="911424"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570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236846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869268" y="1673156"/>
            <a:ext cx="7315200" cy="43115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150051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GB"/>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6644696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a:prstGeom prst="rect">
            <a:avLst/>
          </a:prstGeo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a:prstGeom prst="rect">
            <a:avLst/>
          </a:prstGeo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445889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7934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a:prstGeom prst="rect">
            <a:avLst/>
          </a:prstGeo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a:prstGeom prst="rect">
            <a:avLst/>
          </a:prstGeo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GB"/>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71648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GB"/>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2482730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20">
            <a:extLst>
              <a:ext uri="{FF2B5EF4-FFF2-40B4-BE49-F238E27FC236}">
                <a16:creationId xmlns:a16="http://schemas.microsoft.com/office/drawing/2014/main" id="{5E49737B-9B9B-4E4D-9C2B-FC2380C65DDA}"/>
              </a:ext>
            </a:extLst>
          </p:cNvPr>
          <p:cNvSpPr>
            <a:spLocks noGrp="1"/>
          </p:cNvSpPr>
          <p:nvPr>
            <p:ph type="pic" sz="quarter" idx="17"/>
          </p:nvPr>
        </p:nvSpPr>
        <p:spPr>
          <a:xfrm>
            <a:off x="4118034" y="1267205"/>
            <a:ext cx="2565106" cy="2565493"/>
          </a:xfrm>
          <a:prstGeom prst="rect">
            <a:avLst/>
          </a:prstGeom>
        </p:spPr>
      </p:sp>
    </p:spTree>
    <p:extLst>
      <p:ext uri="{BB962C8B-B14F-4D97-AF65-F5344CB8AC3E}">
        <p14:creationId xmlns:p14="http://schemas.microsoft.com/office/powerpoint/2010/main" val="2162420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930029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prstGeom prst="rect">
            <a:avLst/>
          </a:prstGeo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3255351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869268" y="1673156"/>
            <a:ext cx="7315200" cy="4311591"/>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17032470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1263807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3_Copy only slide">
    <p:bg>
      <p:bgPr>
        <a:noFill/>
        <a:effectLst/>
      </p:bgPr>
    </p:bg>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8610600" y="6356350"/>
            <a:ext cx="2743200" cy="365125"/>
          </a:xfrm>
          <a:prstGeom prst="rect">
            <a:avLst/>
          </a:prstGeom>
        </p:spPr>
        <p:txBody>
          <a:bodyPr/>
          <a:lstStyle>
            <a:lvl1pPr>
              <a:defRPr>
                <a:solidFill>
                  <a:srgbClr val="727272"/>
                </a:solidFill>
              </a:defRPr>
            </a:lvl1pPr>
          </a:lstStyle>
          <a:p>
            <a:fld id="{86CB4B4D-7CA3-9044-876B-883B54F8677D}" type="slidenum">
              <a:rPr/>
              <a:t>‹#›</a:t>
            </a:fld>
            <a:endParaRPr/>
          </a:p>
        </p:txBody>
      </p:sp>
      <p:sp>
        <p:nvSpPr>
          <p:cNvPr id="33" name="Image"/>
          <p:cNvSpPr>
            <a:spLocks noGrp="1"/>
          </p:cNvSpPr>
          <p:nvPr>
            <p:ph type="pic" idx="13"/>
          </p:nvPr>
        </p:nvSpPr>
        <p:spPr>
          <a:xfrm>
            <a:off x="0" y="1"/>
            <a:ext cx="12192000" cy="6858000"/>
          </a:xfrm>
          <a:prstGeom prst="rect">
            <a:avLst/>
          </a:prstGeom>
          <a:ln w="12700"/>
        </p:spPr>
        <p:txBody>
          <a:bodyPr lIns="91439" tIns="45719" rIns="91439" bIns="45719"/>
          <a:lstStyle/>
          <a:p>
            <a:endParaRPr/>
          </a:p>
        </p:txBody>
      </p:sp>
      <p:sp>
        <p:nvSpPr>
          <p:cNvPr id="34" name="Title Text"/>
          <p:cNvSpPr txBox="1">
            <a:spLocks noGrp="1"/>
          </p:cNvSpPr>
          <p:nvPr>
            <p:ph type="title"/>
          </p:nvPr>
        </p:nvSpPr>
        <p:spPr>
          <a:xfrm>
            <a:off x="1324290" y="2065883"/>
            <a:ext cx="9543421" cy="2726234"/>
          </a:xfrm>
          <a:prstGeom prst="rect">
            <a:avLst/>
          </a:prstGeom>
        </p:spPr>
        <p:txBody>
          <a:bodyPr/>
          <a:lstStyle>
            <a:lvl1pPr>
              <a:defRPr sz="6250" b="0" i="0">
                <a:latin typeface="Helvetica Regular" charset="0"/>
                <a:ea typeface="+mn-ea"/>
                <a:cs typeface="+mn-cs"/>
                <a:sym typeface="Helvetica"/>
              </a:defRPr>
            </a:lvl1pPr>
          </a:lstStyle>
          <a:p>
            <a:r>
              <a:t>Title Text</a:t>
            </a:r>
          </a:p>
        </p:txBody>
      </p:sp>
    </p:spTree>
    <p:extLst>
      <p:ext uri="{BB962C8B-B14F-4D97-AF65-F5344CB8AC3E}">
        <p14:creationId xmlns:p14="http://schemas.microsoft.com/office/powerpoint/2010/main" val="392931264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20">
            <a:extLst>
              <a:ext uri="{FF2B5EF4-FFF2-40B4-BE49-F238E27FC236}">
                <a16:creationId xmlns:a16="http://schemas.microsoft.com/office/drawing/2014/main" id="{5E49737B-9B9B-4E4D-9C2B-FC2380C65DDA}"/>
              </a:ext>
            </a:extLst>
          </p:cNvPr>
          <p:cNvSpPr>
            <a:spLocks noGrp="1"/>
          </p:cNvSpPr>
          <p:nvPr>
            <p:ph type="pic" sz="quarter" idx="17"/>
          </p:nvPr>
        </p:nvSpPr>
        <p:spPr>
          <a:xfrm>
            <a:off x="4118034" y="1267205"/>
            <a:ext cx="2565106" cy="2565493"/>
          </a:xfrm>
          <a:prstGeom prst="rect">
            <a:avLst/>
          </a:prstGeom>
        </p:spPr>
      </p:sp>
    </p:spTree>
    <p:extLst>
      <p:ext uri="{BB962C8B-B14F-4D97-AF65-F5344CB8AC3E}">
        <p14:creationId xmlns:p14="http://schemas.microsoft.com/office/powerpoint/2010/main" val="2009015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62465"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3869268" y="6356350"/>
            <a:ext cx="591151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634135" y="6356350"/>
            <a:ext cx="1530927" cy="365125"/>
          </a:xfrm>
          <a:prstGeom prst="rect">
            <a:avLst/>
          </a:prstGeom>
        </p:spPr>
        <p:txBody>
          <a:bodyPr/>
          <a:lstStyle/>
          <a:p>
            <a:fld id="{7B25CDC6-B40A-6343-B9CA-4AFA681BAA61}" type="slidenum">
              <a:rPr lang="en-US" smtClean="0"/>
              <a:t>‹#›</a:t>
            </a:fld>
            <a:endParaRPr lang="en-US"/>
          </a:p>
        </p:txBody>
      </p:sp>
      <p:sp>
        <p:nvSpPr>
          <p:cNvPr id="6" name="Picture Placeholder 2">
            <a:extLst>
              <a:ext uri="{FF2B5EF4-FFF2-40B4-BE49-F238E27FC236}">
                <a16:creationId xmlns:a16="http://schemas.microsoft.com/office/drawing/2014/main" id="{F4765E8B-2AEA-4C49-B255-392F06FA23D6}"/>
              </a:ext>
            </a:extLst>
          </p:cNvPr>
          <p:cNvSpPr>
            <a:spLocks noGrp="1"/>
          </p:cNvSpPr>
          <p:nvPr>
            <p:ph type="pic" sz="quarter" idx="17"/>
          </p:nvPr>
        </p:nvSpPr>
        <p:spPr>
          <a:xfrm>
            <a:off x="3581400" y="1024513"/>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
        <p:nvSpPr>
          <p:cNvPr id="7" name="Picture Placeholder 2">
            <a:extLst>
              <a:ext uri="{FF2B5EF4-FFF2-40B4-BE49-F238E27FC236}">
                <a16:creationId xmlns:a16="http://schemas.microsoft.com/office/drawing/2014/main" id="{CA39843E-D843-F346-8459-BBAAFC3810A1}"/>
              </a:ext>
            </a:extLst>
          </p:cNvPr>
          <p:cNvSpPr>
            <a:spLocks noGrp="1"/>
          </p:cNvSpPr>
          <p:nvPr>
            <p:ph type="pic" sz="quarter" idx="20"/>
          </p:nvPr>
        </p:nvSpPr>
        <p:spPr>
          <a:xfrm>
            <a:off x="1079106" y="3549985"/>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
        <p:nvSpPr>
          <p:cNvPr id="10" name="Picture Placeholder 2">
            <a:extLst>
              <a:ext uri="{FF2B5EF4-FFF2-40B4-BE49-F238E27FC236}">
                <a16:creationId xmlns:a16="http://schemas.microsoft.com/office/drawing/2014/main" id="{EC83711F-417D-8D4E-8F74-0D565703CCBD}"/>
              </a:ext>
            </a:extLst>
          </p:cNvPr>
          <p:cNvSpPr>
            <a:spLocks noGrp="1"/>
          </p:cNvSpPr>
          <p:nvPr>
            <p:ph type="pic" sz="quarter" idx="25"/>
          </p:nvPr>
        </p:nvSpPr>
        <p:spPr>
          <a:xfrm>
            <a:off x="1079104" y="1024513"/>
            <a:ext cx="2294321" cy="2294022"/>
          </a:xfrm>
          <a:prstGeom prst="rect">
            <a:avLst/>
          </a:prstGeom>
        </p:spPr>
        <p:txBody>
          <a:bodyPr vert="horz" lIns="243798" tIns="121900" rIns="243798" bIns="121900"/>
          <a:lstStyle>
            <a:lvl1pPr marL="0" indent="0" algn="ctr">
              <a:buNone/>
              <a:defRPr sz="2400">
                <a:solidFill>
                  <a:srgbClr val="7F7F7F"/>
                </a:solidFill>
                <a:latin typeface="Lato Regular"/>
                <a:cs typeface="Lato Regular"/>
              </a:defRPr>
            </a:lvl1pPr>
          </a:lstStyle>
          <a:p>
            <a:endParaRPr lang="en-US"/>
          </a:p>
        </p:txBody>
      </p:sp>
    </p:spTree>
    <p:extLst>
      <p:ext uri="{BB962C8B-B14F-4D97-AF65-F5344CB8AC3E}">
        <p14:creationId xmlns:p14="http://schemas.microsoft.com/office/powerpoint/2010/main" val="11635373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4207DB-41E9-C446-B38C-39FDE360B4BF}"/>
              </a:ext>
            </a:extLst>
          </p:cNvPr>
          <p:cNvSpPr/>
          <p:nvPr userDrawn="1"/>
        </p:nvSpPr>
        <p:spPr>
          <a:xfrm>
            <a:off x="1" y="1681095"/>
            <a:ext cx="2033304" cy="5205268"/>
          </a:xfrm>
          <a:prstGeom prst="rect">
            <a:avLst/>
          </a:prstGeom>
          <a:solidFill>
            <a:srgbClr val="295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4EDBDB-0FA5-F147-B460-1213B22D6A51}"/>
              </a:ext>
            </a:extLst>
          </p:cNvPr>
          <p:cNvSpPr/>
          <p:nvPr userDrawn="1"/>
        </p:nvSpPr>
        <p:spPr>
          <a:xfrm>
            <a:off x="4063479" y="1681095"/>
            <a:ext cx="2033304" cy="5205268"/>
          </a:xfrm>
          <a:prstGeom prst="rect">
            <a:avLst/>
          </a:prstGeom>
          <a:solidFill>
            <a:srgbClr val="A22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CF15A-0451-8C45-B63A-01B696900F0B}"/>
              </a:ext>
            </a:extLst>
          </p:cNvPr>
          <p:cNvSpPr/>
          <p:nvPr userDrawn="1"/>
        </p:nvSpPr>
        <p:spPr>
          <a:xfrm>
            <a:off x="8102599" y="1681095"/>
            <a:ext cx="2074689" cy="5205268"/>
          </a:xfrm>
          <a:prstGeom prst="rect">
            <a:avLst/>
          </a:prstGeom>
          <a:solidFill>
            <a:srgbClr val="0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39CABAB1-989F-9B4E-BE79-1669BFAD60BD}"/>
              </a:ext>
            </a:extLst>
          </p:cNvPr>
          <p:cNvSpPr>
            <a:spLocks noGrp="1"/>
          </p:cNvSpPr>
          <p:nvPr>
            <p:ph type="pic" sz="quarter" idx="17"/>
          </p:nvPr>
        </p:nvSpPr>
        <p:spPr>
          <a:xfrm>
            <a:off x="2030176" y="1675592"/>
            <a:ext cx="2033302" cy="5193838"/>
          </a:xfrm>
          <a:prstGeom prst="rect">
            <a:avLst/>
          </a:prstGeom>
        </p:spPr>
      </p:sp>
      <p:sp>
        <p:nvSpPr>
          <p:cNvPr id="12" name="Picture Placeholder 5">
            <a:extLst>
              <a:ext uri="{FF2B5EF4-FFF2-40B4-BE49-F238E27FC236}">
                <a16:creationId xmlns:a16="http://schemas.microsoft.com/office/drawing/2014/main" id="{98DDA078-0DEE-724D-9F28-DC066980DF0E}"/>
              </a:ext>
            </a:extLst>
          </p:cNvPr>
          <p:cNvSpPr>
            <a:spLocks noGrp="1"/>
          </p:cNvSpPr>
          <p:nvPr>
            <p:ph type="pic" sz="quarter" idx="18"/>
          </p:nvPr>
        </p:nvSpPr>
        <p:spPr>
          <a:xfrm>
            <a:off x="6091187" y="1675592"/>
            <a:ext cx="2033302" cy="5193838"/>
          </a:xfrm>
          <a:prstGeom prst="rect">
            <a:avLst/>
          </a:prstGeom>
        </p:spPr>
      </p:sp>
      <p:sp>
        <p:nvSpPr>
          <p:cNvPr id="13" name="Picture Placeholder 5">
            <a:extLst>
              <a:ext uri="{FF2B5EF4-FFF2-40B4-BE49-F238E27FC236}">
                <a16:creationId xmlns:a16="http://schemas.microsoft.com/office/drawing/2014/main" id="{A0068480-B86D-3D4E-8D46-E6E2BB61C219}"/>
              </a:ext>
            </a:extLst>
          </p:cNvPr>
          <p:cNvSpPr>
            <a:spLocks noGrp="1"/>
          </p:cNvSpPr>
          <p:nvPr>
            <p:ph type="pic" sz="quarter" idx="19"/>
          </p:nvPr>
        </p:nvSpPr>
        <p:spPr>
          <a:xfrm>
            <a:off x="10165646" y="1675592"/>
            <a:ext cx="2033302" cy="5193838"/>
          </a:xfrm>
          <a:prstGeom prst="rect">
            <a:avLst/>
          </a:prstGeom>
        </p:spPr>
      </p:sp>
    </p:spTree>
    <p:extLst>
      <p:ext uri="{BB962C8B-B14F-4D97-AF65-F5344CB8AC3E}">
        <p14:creationId xmlns:p14="http://schemas.microsoft.com/office/powerpoint/2010/main" val="931611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py only slide">
    <p:spTree>
      <p:nvGrpSpPr>
        <p:cNvPr id="1" name=""/>
        <p:cNvGrpSpPr/>
        <p:nvPr/>
      </p:nvGrpSpPr>
      <p:grpSpPr>
        <a:xfrm>
          <a:off x="0" y="0"/>
          <a:ext cx="0" cy="0"/>
          <a:chOff x="0" y="0"/>
          <a:chExt cx="0" cy="0"/>
        </a:xfrm>
      </p:grpSpPr>
      <p:sp>
        <p:nvSpPr>
          <p:cNvPr id="13" name="タイトル 12"/>
          <p:cNvSpPr>
            <a:spLocks noGrp="1"/>
          </p:cNvSpPr>
          <p:nvPr>
            <p:ph type="title" hasCustomPrompt="1"/>
          </p:nvPr>
        </p:nvSpPr>
        <p:spPr>
          <a:xfrm>
            <a:off x="1199456" y="260648"/>
            <a:ext cx="10465163" cy="936104"/>
          </a:xfrm>
          <a:prstGeom prst="rect">
            <a:avLst/>
          </a:prstGeom>
        </p:spPr>
        <p:txBody>
          <a:bodyPr>
            <a:normAutofit/>
          </a:bodyPr>
          <a:lstStyle>
            <a:lvl1pPr algn="l">
              <a:defRPr sz="3733" b="0" i="0">
                <a:solidFill>
                  <a:schemeClr val="bg1"/>
                </a:solidFill>
                <a:latin typeface="Arial" charset="0"/>
                <a:cs typeface="Arial" charset="0"/>
              </a:defRPr>
            </a:lvl1pPr>
          </a:lstStyle>
          <a:p>
            <a:r>
              <a:rPr lang="en-US" altLang="ja-JP"/>
              <a:t>Copy only slide</a:t>
            </a:r>
            <a:endParaRPr lang="ja-JP" altLang="en-US"/>
          </a:p>
        </p:txBody>
      </p:sp>
      <p:sp>
        <p:nvSpPr>
          <p:cNvPr id="14" name="テキスト ボックス 7"/>
          <p:cNvSpPr txBox="1"/>
          <p:nvPr userDrawn="1"/>
        </p:nvSpPr>
        <p:spPr>
          <a:xfrm>
            <a:off x="527052" y="6321191"/>
            <a:ext cx="2380139" cy="256545"/>
          </a:xfrm>
          <a:prstGeom prst="rect">
            <a:avLst/>
          </a:prstGeom>
          <a:noFill/>
        </p:spPr>
        <p:txBody>
          <a:bodyPr wrap="square" l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1067" b="0" i="0">
                <a:solidFill>
                  <a:srgbClr val="727272"/>
                </a:solidFill>
                <a:latin typeface="Arial" charset="0"/>
                <a:cs typeface="Arial" charset="0"/>
              </a:rPr>
              <a:t>Innovating The Way Brands Are Built</a:t>
            </a:r>
            <a:endParaRPr lang="ja-JP" altLang="en-US" sz="1067" b="0" i="0">
              <a:solidFill>
                <a:srgbClr val="727272"/>
              </a:solidFill>
              <a:latin typeface="Arial" charset="0"/>
              <a:cs typeface="Arial" charset="0"/>
            </a:endParaRPr>
          </a:p>
        </p:txBody>
      </p:sp>
      <p:sp>
        <p:nvSpPr>
          <p:cNvPr id="16" name="テキスト ボックス 7"/>
          <p:cNvSpPr txBox="1"/>
          <p:nvPr userDrawn="1"/>
        </p:nvSpPr>
        <p:spPr>
          <a:xfrm>
            <a:off x="11088555" y="6309320"/>
            <a:ext cx="672075" cy="256545"/>
          </a:xfrm>
          <a:prstGeom prst="rect">
            <a:avLst/>
          </a:prstGeom>
          <a:noFill/>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r">
              <a:defRPr/>
            </a:pPr>
            <a:fld id="{10F5641B-9D13-2248-B635-54CA208144E4}" type="slidenum">
              <a:rPr lang="ja-JP" altLang="en-US" sz="1067" b="0" i="0" smtClean="0">
                <a:solidFill>
                  <a:srgbClr val="727272"/>
                </a:solidFill>
                <a:latin typeface="Arial" charset="0"/>
                <a:cs typeface="Arial" charset="0"/>
              </a:rPr>
              <a:pPr algn="r">
                <a:defRPr/>
              </a:pPr>
              <a:t>‹#›</a:t>
            </a:fld>
            <a:endParaRPr lang="ja-JP" altLang="en-US" sz="1067" b="0" i="0">
              <a:solidFill>
                <a:srgbClr val="727272"/>
              </a:solidFill>
              <a:latin typeface="Arial" charset="0"/>
              <a:cs typeface="Arial" charset="0"/>
            </a:endParaRPr>
          </a:p>
        </p:txBody>
      </p:sp>
      <p:sp>
        <p:nvSpPr>
          <p:cNvPr id="18" name="Text Placeholder 17"/>
          <p:cNvSpPr>
            <a:spLocks noGrp="1"/>
          </p:cNvSpPr>
          <p:nvPr>
            <p:ph type="body" sz="quarter" idx="10"/>
          </p:nvPr>
        </p:nvSpPr>
        <p:spPr>
          <a:xfrm>
            <a:off x="527053" y="1988840"/>
            <a:ext cx="11127316" cy="3816424"/>
          </a:xfrm>
          <a:prstGeom prst="rect">
            <a:avLst/>
          </a:prstGeom>
        </p:spPr>
        <p:txBody>
          <a:bodyPr vert="horz"/>
          <a:lstStyle>
            <a:lvl1pPr>
              <a:defRPr sz="2400" b="0" i="0">
                <a:solidFill>
                  <a:srgbClr val="727272"/>
                </a:solidFill>
                <a:latin typeface="Arial" charset="0"/>
                <a:cs typeface="Arial" charset="0"/>
              </a:defRPr>
            </a:lvl1pPr>
            <a:lvl2pPr>
              <a:defRPr sz="2400" b="0" i="0">
                <a:solidFill>
                  <a:srgbClr val="727272"/>
                </a:solidFill>
                <a:latin typeface="Arial" charset="0"/>
                <a:cs typeface="Arial" charset="0"/>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GB"/>
              <a:t>Click to edit Master text styles</a:t>
            </a:r>
          </a:p>
          <a:p>
            <a:pPr lvl="1"/>
            <a:r>
              <a:rPr lang="en-GB"/>
              <a:t>Second level</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60351"/>
            <a:ext cx="911424"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86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22160958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January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11857270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3796714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0" name="Picture Placeholder 7" descr="A picture containing person, outdoor, ground&#10;&#10;Description automatically generated">
            <a:extLst>
              <a:ext uri="{FF2B5EF4-FFF2-40B4-BE49-F238E27FC236}">
                <a16:creationId xmlns:a16="http://schemas.microsoft.com/office/drawing/2014/main" id="{FEF0DD64-EF35-43FA-ABB9-6B7700BB7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6016752" y="0"/>
            <a:ext cx="6175248" cy="6858000"/>
          </a:xfrm>
          <a:prstGeom prst="rect">
            <a:avLst/>
          </a:prstGeom>
        </p:spPr>
      </p:pic>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7170924"/>
            <a:ext cx="914400" cy="30778"/>
          </a:xfrm>
          <a:prstGeom prst="rect">
            <a:avLst/>
          </a:prstGeom>
        </p:spPr>
        <p:txBody>
          <a:bodyPr/>
          <a:lstStyle/>
          <a:p>
            <a:fld id="{32546DB0-88F2-4EC8-91FB-D7E51BBBDDDF}" type="datetime1">
              <a:rPr lang="en-US" smtClean="0"/>
              <a:t>8/2/2023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spTree>
    <p:extLst>
      <p:ext uri="{BB962C8B-B14F-4D97-AF65-F5344CB8AC3E}">
        <p14:creationId xmlns:p14="http://schemas.microsoft.com/office/powerpoint/2010/main" val="1465427059"/>
      </p:ext>
    </p:extLst>
  </p:cSld>
  <p:clrMapOvr>
    <a:masterClrMapping/>
  </p:clrMapOvr>
  <p:extLst>
    <p:ext uri="{DCECCB84-F9BA-43D5-87BE-67443E8EF086}">
      <p15:sldGuideLst xmlns:p15="http://schemas.microsoft.com/office/powerpoint/2012/main">
        <p15:guide id="2" pos="3259" userDrawn="1">
          <p15:clr>
            <a:srgbClr val="FBAE40"/>
          </p15:clr>
        </p15:guide>
        <p15:guide id="3" orient="horz" pos="2722" userDrawn="1">
          <p15:clr>
            <a:srgbClr val="FBAE40"/>
          </p15:clr>
        </p15:guide>
        <p15:guide id="4" orient="horz" pos="2919"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7170924"/>
            <a:ext cx="914400" cy="30778"/>
          </a:xfrm>
          <a:prstGeom prst="rect">
            <a:avLst/>
          </a:prstGeom>
        </p:spPr>
        <p:txBody>
          <a:bodyPr/>
          <a:lstStyle/>
          <a:p>
            <a:fld id="{4B7117D9-92EC-4145-9CC6-3498381960D2}" type="datetime1">
              <a:rPr lang="en-US" smtClean="0"/>
              <a:t>8/2/2023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255400050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7170924"/>
            <a:ext cx="914400" cy="30778"/>
          </a:xfrm>
          <a:prstGeom prst="rect">
            <a:avLst/>
          </a:prstGeom>
        </p:spPr>
        <p:txBody>
          <a:bodyPr/>
          <a:lstStyle/>
          <a:p>
            <a:fld id="{45B8C93C-B470-48DC-878B-475DD7D9D265}" type="datetime1">
              <a:rPr lang="en-US" smtClean="0"/>
              <a:t>8/2/2023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782659486"/>
      </p:ext>
    </p:extLst>
  </p:cSld>
  <p:clrMapOvr>
    <a:masterClrMapping/>
  </p:clrMapOvr>
  <p:extLst>
    <p:ext uri="{DCECCB84-F9BA-43D5-87BE-67443E8EF086}">
      <p15:sldGuideLst xmlns:p15="http://schemas.microsoft.com/office/powerpoint/2012/main">
        <p15:guide id="2" pos="3259">
          <p15:clr>
            <a:srgbClr val="FBAE40"/>
          </p15:clr>
        </p15:guide>
        <p15:guide id="4" orient="horz" pos="2845"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0988825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7170924"/>
            <a:ext cx="914400" cy="30778"/>
          </a:xfrm>
          <a:prstGeom prst="rect">
            <a:avLst/>
          </a:prstGeom>
        </p:spPr>
        <p:txBody>
          <a:bodyPr/>
          <a:lstStyle/>
          <a:p>
            <a:fld id="{8BFB956A-C3EE-4CEE-8CC6-BB9E3DB82FC2}" type="datetime1">
              <a:rPr lang="en-US" smtClean="0"/>
              <a:t>8/2/2023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7170924"/>
            <a:ext cx="914400" cy="30778"/>
          </a:xfrm>
          <a:prstGeom prst="rect">
            <a:avLst/>
          </a:prstGeom>
        </p:spPr>
        <p:txBody>
          <a:bodyPr/>
          <a:lstStyle/>
          <a:p>
            <a:fld id="{53CF638C-039E-4A48-A8EB-E2D0262E67A1}" type="datetime1">
              <a:rPr lang="en-US" smtClean="0"/>
              <a:t>8/2/2023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8/2/2023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a:xfrm>
            <a:off x="0" y="7170924"/>
            <a:ext cx="914400" cy="30778"/>
          </a:xfrm>
          <a:prstGeom prst="rect">
            <a:avLst/>
          </a:prstGeom>
        </p:spPr>
        <p:txBody>
          <a:bodyPr/>
          <a:lstStyle/>
          <a:p>
            <a:fld id="{4E2E38F6-B9D1-4693-91B2-1BF743544C01}" type="datetime1">
              <a:rPr lang="en-US" smtClean="0"/>
              <a:t>8/2/2023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a:xfrm>
            <a:off x="0" y="7170924"/>
            <a:ext cx="914400" cy="30778"/>
          </a:xfrm>
          <a:prstGeom prst="rect">
            <a:avLst/>
          </a:prstGeom>
        </p:spPr>
        <p:txBody>
          <a:bodyPr/>
          <a:lstStyle/>
          <a:p>
            <a:fld id="{C9C2E934-DCF6-42A5-85FE-8C1CB869FF21}" type="datetime1">
              <a:rPr lang="en-US" smtClean="0"/>
              <a:t>8/2/2023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a:xfrm>
            <a:off x="0" y="7170924"/>
            <a:ext cx="914400" cy="30778"/>
          </a:xfrm>
          <a:prstGeom prst="rect">
            <a:avLst/>
          </a:prstGeom>
        </p:spPr>
        <p:txBody>
          <a:bodyPr/>
          <a:lstStyle/>
          <a:p>
            <a:fld id="{91B49150-1D91-41AC-9706-7B003B9B505B}" type="datetime1">
              <a:rPr lang="en-US" smtClean="0"/>
              <a:t>8/2/2023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a:xfrm>
            <a:off x="0" y="7221433"/>
            <a:ext cx="914400" cy="30778"/>
          </a:xfrm>
          <a:prstGeom prst="rect">
            <a:avLst/>
          </a:prstGeom>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7170924"/>
            <a:ext cx="914400" cy="30778"/>
          </a:xfrm>
          <a:prstGeom prst="rect">
            <a:avLst/>
          </a:prstGeom>
        </p:spPr>
        <p:txBody>
          <a:bodyPr/>
          <a:lstStyle/>
          <a:p>
            <a:fld id="{0979BA85-8310-4250-AB3A-A97C30E154CC}" type="datetime1">
              <a:rPr lang="en-US" smtClean="0"/>
              <a:t>8/2/2023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13B8E4E7-F449-402F-9339-239906911B51}" type="datetime1">
              <a:rPr lang="en-US" smtClean="0"/>
              <a:t>8/2/2023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5859458" y="1735745"/>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2445437"/>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prstGeom prst="rect">
            <a:avLst/>
          </a:prstGeo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a:prstGeom prst="rect">
            <a:avLst/>
          </a:prstGeo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GB"/>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36034604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13B8E4E7-F449-402F-9339-239906911B51}" type="datetime1">
              <a:rPr lang="en-US" smtClean="0"/>
              <a:t>8/2/2023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13B8E4E7-F449-402F-9339-239906911B51}" type="datetime1">
              <a:rPr lang="en-US" smtClean="0"/>
              <a:t>8/2/2023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13B8E4E7-F449-402F-9339-239906911B51}" type="datetime1">
              <a:rPr lang="en-US" smtClean="0"/>
              <a:t>8/2/2023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036ADD23-4A78-494A-B65C-40278CD67B03}" type="datetime1">
              <a:rPr lang="en-US" smtClean="0"/>
              <a:t>8/2/2023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036ADD23-4A78-494A-B65C-40278CD67B03}" type="datetime1">
              <a:rPr lang="en-US" smtClean="0"/>
              <a:t>8/2/2023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0041023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723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a:xfrm>
            <a:off x="0" y="7170924"/>
            <a:ext cx="914400" cy="30778"/>
          </a:xfrm>
          <a:prstGeom prst="rect">
            <a:avLst/>
          </a:prstGeom>
        </p:spPr>
        <p:txBody>
          <a:bodyPr/>
          <a:lstStyle/>
          <a:p>
            <a:fld id="{62F8985E-27B6-4353-B1C2-FF7D91FB676E}" type="datetime1">
              <a:rPr lang="en-US" smtClean="0"/>
              <a:t>8/2/2023</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a:xfrm>
            <a:off x="0" y="7221433"/>
            <a:ext cx="914400" cy="30778"/>
          </a:xfrm>
          <a:prstGeom prst="rect">
            <a:avLst/>
          </a:prstGeom>
        </p:spPr>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4191430146"/>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a:xfrm>
            <a:off x="0" y="7170924"/>
            <a:ext cx="914400" cy="30778"/>
          </a:xfrm>
          <a:prstGeom prst="rect">
            <a:avLst/>
          </a:prstGeom>
        </p:spPr>
        <p:txBody>
          <a:bodyPr/>
          <a:lstStyle/>
          <a:p>
            <a:fld id="{DFC8DD5C-8FB7-4018-9662-98EAE87793EC}" type="datetime1">
              <a:rPr lang="en-US" smtClean="0"/>
              <a:t>8/2/2023</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a:xfrm>
            <a:off x="0" y="7221433"/>
            <a:ext cx="914400" cy="30778"/>
          </a:xfrm>
          <a:prstGeom prst="rect">
            <a:avLst/>
          </a:prstGeom>
        </p:spPr>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711221741"/>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0390" y="145937"/>
            <a:ext cx="9158410" cy="9970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869268" y="1673156"/>
            <a:ext cx="7315200" cy="4311591"/>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ABA2474C-37E9-4C29-A157-9A8B3B0BA893}" type="datetimeFigureOut">
              <a:rPr lang="en-GB" smtClean="0"/>
              <a:t>02/08/2023</a:t>
            </a:fld>
            <a:endParaRPr lang="en-GB"/>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8E706987-3380-4B39-AF94-EEEE66971C03}" type="slidenum">
              <a:rPr lang="en-GB" smtClean="0"/>
              <a:t>‹#›</a:t>
            </a:fld>
            <a:endParaRPr lang="en-GB"/>
          </a:p>
        </p:txBody>
      </p:sp>
    </p:spTree>
    <p:extLst>
      <p:ext uri="{BB962C8B-B14F-4D97-AF65-F5344CB8AC3E}">
        <p14:creationId xmlns:p14="http://schemas.microsoft.com/office/powerpoint/2010/main" val="13793509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a:xfrm>
            <a:off x="0" y="7170924"/>
            <a:ext cx="914400" cy="30778"/>
          </a:xfrm>
          <a:prstGeom prst="rect">
            <a:avLst/>
          </a:prstGeom>
        </p:spPr>
        <p:txBody>
          <a:bodyPr/>
          <a:lstStyle/>
          <a:p>
            <a:fld id="{BA550BF9-5CC0-45E0-A929-0C64F4DB7AB1}" type="datetime1">
              <a:rPr lang="en-US" smtClean="0"/>
              <a:t>8/2/2023</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a:xfrm>
            <a:off x="0" y="7221433"/>
            <a:ext cx="914400" cy="30778"/>
          </a:xfrm>
          <a:prstGeom prst="rect">
            <a:avLst/>
          </a:prstGeom>
        </p:spPr>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488667748"/>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a:xfrm>
            <a:off x="0" y="7170924"/>
            <a:ext cx="914400" cy="30778"/>
          </a:xfrm>
          <a:prstGeom prst="rect">
            <a:avLst/>
          </a:prstGeom>
        </p:spPr>
        <p:txBody>
          <a:bodyPr/>
          <a:lstStyle/>
          <a:p>
            <a:fld id="{49DC409E-992A-4539-8EF9-A32E9543A062}" type="datetime1">
              <a:rPr lang="en-US" smtClean="0"/>
              <a:t>8/2/2023</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a:xfrm>
            <a:off x="0" y="7221433"/>
            <a:ext cx="914400" cy="30778"/>
          </a:xfrm>
          <a:prstGeom prst="rect">
            <a:avLst/>
          </a:prstGeom>
        </p:spPr>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11920760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a:xfrm>
            <a:off x="0" y="7170924"/>
            <a:ext cx="914400" cy="30778"/>
          </a:xfrm>
          <a:prstGeom prst="rect">
            <a:avLst/>
          </a:prstGeom>
        </p:spPr>
        <p:txBody>
          <a:bodyPr/>
          <a:lstStyle/>
          <a:p>
            <a:fld id="{93CC6C9D-7D35-441A-8E7D-B481D2DC7F21}" type="datetime1">
              <a:rPr lang="en-US" smtClean="0"/>
              <a:t>8/2/2023</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a:xfrm>
            <a:off x="0" y="7221433"/>
            <a:ext cx="914400" cy="30778"/>
          </a:xfrm>
          <a:prstGeom prst="rect">
            <a:avLst/>
          </a:prstGeom>
        </p:spPr>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03367083"/>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a:xfrm>
            <a:off x="0" y="7170924"/>
            <a:ext cx="914400" cy="30778"/>
          </a:xfrm>
          <a:prstGeom prst="rect">
            <a:avLst/>
          </a:prstGeom>
        </p:spPr>
        <p:txBody>
          <a:bodyPr/>
          <a:lstStyle/>
          <a:p>
            <a:fld id="{BA27F08E-62AF-4984-9352-B1BF15FE0584}" type="datetime1">
              <a:rPr lang="en-US" smtClean="0"/>
              <a:t>8/2/2023</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a:xfrm>
            <a:off x="0" y="7221433"/>
            <a:ext cx="914400" cy="30778"/>
          </a:xfrm>
          <a:prstGeom prst="rect">
            <a:avLst/>
          </a:prstGeom>
        </p:spPr>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50039794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a:xfrm>
            <a:off x="0" y="7170924"/>
            <a:ext cx="914400" cy="30778"/>
          </a:xfrm>
          <a:prstGeom prst="rect">
            <a:avLst/>
          </a:prstGeom>
        </p:spPr>
        <p:txBody>
          <a:bodyPr/>
          <a:lstStyle/>
          <a:p>
            <a:fld id="{64BD37AA-1D3A-4134-B436-1DCEC1BAB4B1}" type="datetime1">
              <a:rPr lang="en-US" smtClean="0"/>
              <a:t>8/2/2023</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a:xfrm>
            <a:off x="0" y="7221433"/>
            <a:ext cx="914400" cy="30778"/>
          </a:xfrm>
          <a:prstGeom prst="rect">
            <a:avLst/>
          </a:prstGeom>
        </p:spPr>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334358615"/>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Title - Customize">
    <p:spTree>
      <p:nvGrpSpPr>
        <p:cNvPr id="1" name=""/>
        <p:cNvGrpSpPr/>
        <p:nvPr/>
      </p:nvGrpSpPr>
      <p:grpSpPr>
        <a:xfrm>
          <a:off x="0" y="0"/>
          <a:ext cx="0" cy="0"/>
          <a:chOff x="0" y="0"/>
          <a:chExt cx="0" cy="0"/>
        </a:xfrm>
      </p:grpSpPr>
      <p:sp>
        <p:nvSpPr>
          <p:cNvPr id="8" name="Picture Placeholder 7">
            <a:extLst>
              <a:ext uri="{C183D7F6-B498-43B3-948B-1728B52AA6E4}">
                <adec:decorative xmlns:adec="http://schemas.microsoft.com/office/drawing/2017/decorative" val="1"/>
              </a:ext>
            </a:extLst>
          </p:cNvPr>
          <p:cNvSpPr>
            <a:spLocks noGrp="1"/>
          </p:cNvSpPr>
          <p:nvPr>
            <p:ph type="pic" sz="quarter" idx="14" hasCustomPrompt="1"/>
          </p:nvPr>
        </p:nvSpPr>
        <p:spPr bwMode="gray">
          <a:xfrm>
            <a:off x="5552608" y="606728"/>
            <a:ext cx="6639391" cy="5643195"/>
          </a:xfrm>
          <a:solidFill>
            <a:schemeClr val="bg1">
              <a:lumMod val="95000"/>
            </a:schemeClr>
          </a:solidFill>
        </p:spPr>
        <p:txBody>
          <a:bodyPr lIns="914400" rIns="914400" anchor="ctr"/>
          <a:lstStyle>
            <a:lvl1pPr algn="ctr">
              <a:lnSpc>
                <a:spcPct val="110000"/>
              </a:lnSpc>
              <a:spcBef>
                <a:spcPts val="0"/>
              </a:spcBef>
              <a:spcAft>
                <a:spcPts val="0"/>
              </a:spcAft>
              <a:defRPr sz="1400"/>
            </a:lvl1pPr>
          </a:lstStyle>
          <a:p>
            <a:br>
              <a:rPr lang="en-US"/>
            </a:br>
            <a:br>
              <a:rPr lang="en-US"/>
            </a:br>
            <a:br>
              <a:rPr lang="en-US"/>
            </a:br>
            <a:br>
              <a:rPr lang="en-US"/>
            </a:br>
            <a:br>
              <a:rPr lang="en-US"/>
            </a:br>
            <a:br>
              <a:rPr lang="en-US"/>
            </a:br>
            <a:br>
              <a:rPr lang="en-US"/>
            </a:br>
            <a:br>
              <a:rPr lang="en-US"/>
            </a:br>
            <a:br>
              <a:rPr lang="en-US"/>
            </a:br>
            <a:br>
              <a:rPr lang="en-US"/>
            </a:br>
            <a:br>
              <a:rPr lang="en-US"/>
            </a:br>
            <a:r>
              <a:rPr lang="en-US"/>
              <a:t>An image may be inserted into this region, but the dimensions should remain unchanged. To access brand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if necessary.</a:t>
            </a:r>
          </a:p>
        </p:txBody>
      </p:sp>
      <p:sp>
        <p:nvSpPr>
          <p:cNvPr id="14" name="Text Placeholder 3"/>
          <p:cNvSpPr>
            <a:spLocks noGrp="1"/>
          </p:cNvSpPr>
          <p:nvPr>
            <p:ph type="body" sz="quarter" idx="16" hasCustomPrompt="1"/>
          </p:nvPr>
        </p:nvSpPr>
        <p:spPr bwMode="gray">
          <a:xfrm>
            <a:off x="12096745" y="20364"/>
            <a:ext cx="73775" cy="60600"/>
          </a:xfr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lvl1pPr>
              <a:defRPr lang="en-US" sz="2000" dirty="0">
                <a:gradFill>
                  <a:gsLst>
                    <a:gs pos="0">
                      <a:srgbClr val="FFFFFF"/>
                    </a:gs>
                    <a:gs pos="100000">
                      <a:srgbClr val="FFFFFF"/>
                    </a:gs>
                  </a:gsLst>
                  <a:lin ang="5400000" scaled="0"/>
                </a:gradFill>
                <a:latin typeface="Arial" panose="020B0604020202020204" pitchFamily="34" charset="0"/>
              </a:defRPr>
            </a:lvl1pPr>
          </a:lstStyle>
          <a:p>
            <a:pPr lvl="0" algn="ctr" defTabSz="914196" fontAlgn="base">
              <a:spcBef>
                <a:spcPct val="0"/>
              </a:spcBef>
              <a:spcAft>
                <a:spcPct val="0"/>
              </a:spcAft>
            </a:pPr>
            <a:r>
              <a:rPr lang="en-US"/>
              <a:t> </a:t>
            </a:r>
          </a:p>
        </p:txBody>
      </p:sp>
      <p:sp>
        <p:nvSpPr>
          <p:cNvPr id="2" name="Title"/>
          <p:cNvSpPr>
            <a:spLocks noGrp="1"/>
          </p:cNvSpPr>
          <p:nvPr>
            <p:ph type="ctrTitle" hasCustomPrompt="1"/>
          </p:nvPr>
        </p:nvSpPr>
        <p:spPr bwMode="gray">
          <a:xfrm>
            <a:off x="663575" y="2195273"/>
            <a:ext cx="4544568" cy="1578894"/>
          </a:xfrm>
        </p:spPr>
        <p:txBody>
          <a:bodyPr anchor="b">
            <a:spAutoFit/>
          </a:bodyPr>
          <a:lstStyle>
            <a:lvl1pPr algn="l">
              <a:defRPr sz="3800">
                <a:solidFill>
                  <a:schemeClr val="tx1"/>
                </a:solidFill>
              </a:defRPr>
            </a:lvl1pPr>
          </a:lstStyle>
          <a:p>
            <a:r>
              <a:rPr lang="en-US"/>
              <a:t>Insightful presentation title (mx. 3 lines)</a:t>
            </a:r>
          </a:p>
        </p:txBody>
      </p:sp>
      <p:sp>
        <p:nvSpPr>
          <p:cNvPr id="3" name="Subtitle"/>
          <p:cNvSpPr>
            <a:spLocks noGrp="1"/>
          </p:cNvSpPr>
          <p:nvPr>
            <p:ph type="subTitle" idx="1" hasCustomPrompt="1"/>
          </p:nvPr>
        </p:nvSpPr>
        <p:spPr bwMode="gray">
          <a:xfrm>
            <a:off x="663575" y="4495492"/>
            <a:ext cx="4544568" cy="332399"/>
          </a:xfrm>
        </p:spPr>
        <p:txBody>
          <a:bodyPr>
            <a:spAutoFit/>
          </a:bodyPr>
          <a:lstStyle>
            <a:lvl1pPr marL="0" indent="0" algn="l">
              <a:lnSpc>
                <a:spcPct val="90000"/>
              </a:lnSpc>
              <a:spcBef>
                <a:spcPts val="120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Event City or Speaker Name</a:t>
            </a:r>
          </a:p>
        </p:txBody>
      </p:sp>
      <p:sp>
        <p:nvSpPr>
          <p:cNvPr id="11" name="Date"/>
          <p:cNvSpPr>
            <a:spLocks noGrp="1"/>
          </p:cNvSpPr>
          <p:nvPr>
            <p:ph type="body" sz="quarter" idx="13" hasCustomPrompt="1"/>
          </p:nvPr>
        </p:nvSpPr>
        <p:spPr bwMode="gray">
          <a:xfrm>
            <a:off x="663575" y="606729"/>
            <a:ext cx="4544568" cy="176972"/>
          </a:xfrm>
        </p:spPr>
        <p:txBody>
          <a:bodyPr>
            <a:spAutoFit/>
          </a:bodyPr>
          <a:lstStyle>
            <a:lvl1pPr>
              <a:lnSpc>
                <a:spcPct val="100000"/>
              </a:lnSpc>
              <a:spcBef>
                <a:spcPts val="0"/>
              </a:spcBef>
              <a:spcAft>
                <a:spcPts val="0"/>
              </a:spcAft>
              <a:defRPr sz="1150">
                <a:solidFill>
                  <a:schemeClr val="tx1"/>
                </a:solidFill>
                <a:latin typeface="Arial Black" panose="020B0A04020102020204" pitchFamily="34" charset="0"/>
              </a:defRPr>
            </a:lvl1pPr>
          </a:lstStyle>
          <a:p>
            <a:pPr lvl="0"/>
            <a:r>
              <a:rPr lang="en-US"/>
              <a:t>Month DD, YYYY</a:t>
            </a:r>
          </a:p>
        </p:txBody>
      </p:sp>
      <p:sp>
        <p:nvSpPr>
          <p:cNvPr id="34" name="MIO_LOGOPLACEHOLDER#LowerLeftMediumWide" hidden="1"/>
          <p:cNvSpPr/>
          <p:nvPr userDrawn="1"/>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sp>
        <p:nvSpPr>
          <p:cNvPr id="20" name="Rectangle 19" hidden="1"/>
          <p:cNvSpPr/>
          <p:nvPr userDrawn="1">
            <p:custDataLst>
              <p:tags r:id="rId1"/>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cxnSp>
        <p:nvCxnSpPr>
          <p:cNvPr id="12" name="Straight Connector 11">
            <a:extLst>
              <a:ext uri="{FF2B5EF4-FFF2-40B4-BE49-F238E27FC236}">
                <a16:creationId xmlns:a16="http://schemas.microsoft.com/office/drawing/2014/main" id="{DAF5F427-BBE0-4292-BEFF-2F85430D1E4B}"/>
              </a:ext>
              <a:ext uri="{C183D7F6-B498-43B3-948B-1728B52AA6E4}">
                <adec:decorative xmlns:adec="http://schemas.microsoft.com/office/drawing/2017/decorative" val="1"/>
              </a:ext>
            </a:extLst>
          </p:cNvPr>
          <p:cNvCxnSpPr>
            <a:cxnSpLocks/>
          </p:cNvCxnSpPr>
          <p:nvPr userDrawn="1"/>
        </p:nvCxnSpPr>
        <p:spPr bwMode="gray">
          <a:xfrm>
            <a:off x="663575" y="3951962"/>
            <a:ext cx="4540988" cy="0"/>
          </a:xfrm>
          <a:prstGeom prst="line">
            <a:avLst/>
          </a:prstGeom>
          <a:ln w="50800" cap="rnd">
            <a:solidFill>
              <a:srgbClr val="E8772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FA0DD12-0BEF-457A-807D-5BED4ED4D4F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7811" y="5651673"/>
            <a:ext cx="2093979" cy="635252"/>
          </a:xfrm>
          <a:prstGeom prst="rect">
            <a:avLst/>
          </a:prstGeom>
        </p:spPr>
      </p:pic>
    </p:spTree>
    <p:extLst>
      <p:ext uri="{BB962C8B-B14F-4D97-AF65-F5344CB8AC3E}">
        <p14:creationId xmlns:p14="http://schemas.microsoft.com/office/powerpoint/2010/main" val="1291162145"/>
      </p:ext>
    </p:extLst>
  </p:cSld>
  <p:clrMapOvr>
    <a:masterClrMapping/>
  </p:clrMapOvr>
  <p:extLst>
    <p:ext uri="{DCECCB84-F9BA-43D5-87BE-67443E8EF086}">
      <p15:sldGuideLst xmlns:p15="http://schemas.microsoft.com/office/powerpoint/2012/main">
        <p15:guide id="1" pos="3280">
          <p15:clr>
            <a:srgbClr val="FFC000"/>
          </p15:clr>
        </p15:guide>
        <p15:guide id="2" pos="416">
          <p15:clr>
            <a:srgbClr val="FFC000"/>
          </p15:clr>
        </p15:guide>
        <p15:guide id="3" orient="horz" pos="376">
          <p15:clr>
            <a:srgbClr val="FFC000"/>
          </p15:clr>
        </p15:guide>
        <p15:guide id="4" orient="horz" pos="2376">
          <p15:clr>
            <a:srgbClr val="FFC000"/>
          </p15:clr>
        </p15:guide>
        <p15:guide id="5" orient="horz" pos="2832">
          <p15:clr>
            <a:srgbClr val="FFC000"/>
          </p15:clr>
        </p15:guide>
        <p15:guide id="6" pos="3496">
          <p15:clr>
            <a:srgbClr val="FBAE40"/>
          </p15:clr>
        </p15:guide>
        <p15:guide id="7" orient="horz" pos="393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5 Row Icon">
    <p:spTree>
      <p:nvGrpSpPr>
        <p:cNvPr id="1" name=""/>
        <p:cNvGrpSpPr/>
        <p:nvPr/>
      </p:nvGrpSpPr>
      <p:grpSpPr>
        <a:xfrm>
          <a:off x="0" y="0"/>
          <a:ext cx="0" cy="0"/>
          <a:chOff x="0" y="0"/>
          <a:chExt cx="0" cy="0"/>
        </a:xfrm>
      </p:grpSpPr>
      <p:sp>
        <p:nvSpPr>
          <p:cNvPr id="16" name="Text 5"/>
          <p:cNvSpPr>
            <a:spLocks noGrp="1"/>
          </p:cNvSpPr>
          <p:nvPr>
            <p:ph type="body" sz="quarter" idx="24" hasCustomPrompt="1"/>
          </p:nvPr>
        </p:nvSpPr>
        <p:spPr bwMode="gray">
          <a:xfrm>
            <a:off x="2168891" y="5403797"/>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15" name="Header 5">
            <a:extLst>
              <a:ext uri="{C183D7F6-B498-43B3-948B-1728B52AA6E4}">
                <adec:decorative xmlns:adec="http://schemas.microsoft.com/office/drawing/2017/decorative" val="1"/>
              </a:ext>
            </a:extLst>
          </p:cNvPr>
          <p:cNvSpPr>
            <a:spLocks noGrp="1"/>
          </p:cNvSpPr>
          <p:nvPr>
            <p:ph type="body" sz="quarter" idx="23" hasCustomPrompt="1"/>
          </p:nvPr>
        </p:nvSpPr>
        <p:spPr bwMode="gray">
          <a:xfrm>
            <a:off x="795338" y="5284258"/>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14" name="Text 4"/>
          <p:cNvSpPr>
            <a:spLocks noGrp="1"/>
          </p:cNvSpPr>
          <p:nvPr>
            <p:ph type="body" sz="quarter" idx="22" hasCustomPrompt="1"/>
          </p:nvPr>
        </p:nvSpPr>
        <p:spPr bwMode="gray">
          <a:xfrm>
            <a:off x="2165263" y="4572312"/>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13" name="Header 4">
            <a:extLst>
              <a:ext uri="{C183D7F6-B498-43B3-948B-1728B52AA6E4}">
                <adec:decorative xmlns:adec="http://schemas.microsoft.com/office/drawing/2017/decorative" val="1"/>
              </a:ext>
            </a:extLst>
          </p:cNvPr>
          <p:cNvSpPr>
            <a:spLocks noGrp="1"/>
          </p:cNvSpPr>
          <p:nvPr>
            <p:ph type="body" sz="quarter" idx="21" hasCustomPrompt="1"/>
          </p:nvPr>
        </p:nvSpPr>
        <p:spPr bwMode="gray">
          <a:xfrm>
            <a:off x="795338" y="4452774"/>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6" name="Text 3"/>
          <p:cNvSpPr>
            <a:spLocks noGrp="1"/>
          </p:cNvSpPr>
          <p:nvPr>
            <p:ph type="body" sz="quarter" idx="20" hasCustomPrompt="1"/>
          </p:nvPr>
        </p:nvSpPr>
        <p:spPr bwMode="gray">
          <a:xfrm>
            <a:off x="2168891" y="3740828"/>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29" name="Header 3">
            <a:extLst>
              <a:ext uri="{C183D7F6-B498-43B3-948B-1728B52AA6E4}">
                <adec:decorative xmlns:adec="http://schemas.microsoft.com/office/drawing/2017/decorative" val="1"/>
              </a:ext>
            </a:extLst>
          </p:cNvPr>
          <p:cNvSpPr>
            <a:spLocks noGrp="1"/>
          </p:cNvSpPr>
          <p:nvPr>
            <p:ph type="body" sz="quarter" idx="17" hasCustomPrompt="1"/>
          </p:nvPr>
        </p:nvSpPr>
        <p:spPr bwMode="gray">
          <a:xfrm>
            <a:off x="795338" y="3621290"/>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5" name="Text 2"/>
          <p:cNvSpPr>
            <a:spLocks noGrp="1"/>
          </p:cNvSpPr>
          <p:nvPr>
            <p:ph type="body" sz="quarter" idx="19" hasCustomPrompt="1"/>
          </p:nvPr>
        </p:nvSpPr>
        <p:spPr bwMode="gray">
          <a:xfrm>
            <a:off x="2168891" y="2909345"/>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28" name="Header 2">
            <a:extLst>
              <a:ext uri="{C183D7F6-B498-43B3-948B-1728B52AA6E4}">
                <adec:decorative xmlns:adec="http://schemas.microsoft.com/office/drawing/2017/decorative" val="1"/>
              </a:ext>
            </a:extLst>
          </p:cNvPr>
          <p:cNvSpPr>
            <a:spLocks noGrp="1"/>
          </p:cNvSpPr>
          <p:nvPr>
            <p:ph type="body" sz="quarter" idx="16" hasCustomPrompt="1"/>
          </p:nvPr>
        </p:nvSpPr>
        <p:spPr bwMode="gray">
          <a:xfrm>
            <a:off x="795338" y="2789806"/>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9" name="Text 1"/>
          <p:cNvSpPr>
            <a:spLocks noGrp="1"/>
          </p:cNvSpPr>
          <p:nvPr>
            <p:ph type="body" sz="quarter" idx="18" hasCustomPrompt="1"/>
          </p:nvPr>
        </p:nvSpPr>
        <p:spPr bwMode="gray">
          <a:xfrm>
            <a:off x="2165263" y="2077860"/>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8" name="Header 1">
            <a:extLst>
              <a:ext uri="{C183D7F6-B498-43B3-948B-1728B52AA6E4}">
                <adec:decorative xmlns:adec="http://schemas.microsoft.com/office/drawing/2017/decorative" val="1"/>
              </a:ext>
            </a:extLst>
          </p:cNvPr>
          <p:cNvSpPr>
            <a:spLocks noGrp="1"/>
          </p:cNvSpPr>
          <p:nvPr>
            <p:ph type="body" sz="quarter" idx="14" hasCustomPrompt="1"/>
          </p:nvPr>
        </p:nvSpPr>
        <p:spPr bwMode="gray">
          <a:xfrm>
            <a:off x="795338" y="1958322"/>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a:t>Slide title; Arial 30pt bold, sentence case (1 line)</a:t>
            </a:r>
          </a:p>
        </p:txBody>
      </p:sp>
      <p:sp>
        <p:nvSpPr>
          <p:cNvPr id="18" name="Rectangle 17"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19" name="Rectangle 18"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20" name="Rectangle 19"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21" name="Rectangle 20"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3" name="Date Placeholder 2"/>
          <p:cNvSpPr>
            <a:spLocks noGrp="1"/>
          </p:cNvSpPr>
          <p:nvPr>
            <p:ph type="dt" sz="half" idx="25"/>
          </p:nvPr>
        </p:nvSpPr>
        <p:spPr bwMode="gray">
          <a:xfrm>
            <a:off x="0" y="7170924"/>
            <a:ext cx="914400" cy="30778"/>
          </a:xfrm>
          <a:prstGeom prst="rect">
            <a:avLst/>
          </a:prstGeom>
        </p:spPr>
        <p:txBody>
          <a:bodyPr/>
          <a:lstStyle/>
          <a:p>
            <a:fld id="{D0FF2576-0BE6-4D01-A79D-0B7945FFBA36}" type="datetime1">
              <a:rPr lang="en-US" smtClean="0"/>
              <a:t>8/2/2023</a:t>
            </a:fld>
            <a:endParaRPr lang="en-US"/>
          </a:p>
        </p:txBody>
      </p:sp>
      <p:sp>
        <p:nvSpPr>
          <p:cNvPr id="5" name="Footer Placeholder 4"/>
          <p:cNvSpPr>
            <a:spLocks noGrp="1"/>
          </p:cNvSpPr>
          <p:nvPr>
            <p:ph type="ftr" sz="quarter" idx="26"/>
          </p:nvPr>
        </p:nvSpPr>
        <p:spPr bwMode="gray">
          <a:xfrm>
            <a:off x="0" y="7120415"/>
            <a:ext cx="1155766" cy="30778"/>
          </a:xfrm>
          <a:prstGeom prst="rect">
            <a:avLst/>
          </a:prstGeom>
        </p:spPr>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27"/>
          </p:nvPr>
        </p:nvSpPr>
        <p:spPr bwMode="gray">
          <a:xfrm>
            <a:off x="0" y="7221433"/>
            <a:ext cx="914400" cy="30778"/>
          </a:xfrm>
          <a:prstGeom prst="rect">
            <a:avLst/>
          </a:prstGeom>
        </p:spPr>
        <p:txBody>
          <a:bodyPr/>
          <a:lstStyle/>
          <a:p>
            <a:fld id="{901F1369-4AEB-4520-96C0-9F78886180C1}" type="slidenum">
              <a:rPr lang="en-US" smtClean="0"/>
              <a:pPr/>
              <a:t>‹#›</a:t>
            </a:fld>
            <a:endParaRPr lang="en-US"/>
          </a:p>
        </p:txBody>
      </p:sp>
      <p:cxnSp>
        <p:nvCxnSpPr>
          <p:cNvPr id="23" name="Straight Connector 22">
            <a:extLst>
              <a:ext uri="{FF2B5EF4-FFF2-40B4-BE49-F238E27FC236}">
                <a16:creationId xmlns:a16="http://schemas.microsoft.com/office/drawing/2014/main" id="{A2EAEF06-62C5-4879-A17E-A521EDCA4128}"/>
              </a:ext>
              <a:ext uri="{C183D7F6-B498-43B3-948B-1728B52AA6E4}">
                <adec:decorative xmlns:adec="http://schemas.microsoft.com/office/drawing/2017/decorative" val="1"/>
              </a:ext>
            </a:extLst>
          </p:cNvPr>
          <p:cNvCxnSpPr>
            <a:cxnSpLocks/>
          </p:cNvCxnSpPr>
          <p:nvPr userDrawn="1"/>
        </p:nvCxnSpPr>
        <p:spPr bwMode="gray">
          <a:xfrm>
            <a:off x="795338" y="1725620"/>
            <a:ext cx="10604499" cy="0"/>
          </a:xfrm>
          <a:prstGeom prst="line">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245692"/>
      </p:ext>
    </p:extLst>
  </p:cSld>
  <p:clrMapOvr>
    <a:masterClrMapping/>
  </p:clrMapOvr>
  <p:extLst>
    <p:ext uri="{DCECCB84-F9BA-43D5-87BE-67443E8EF086}">
      <p15:sldGuideLst xmlns:p15="http://schemas.microsoft.com/office/powerpoint/2012/main">
        <p15:guide id="1" pos="504">
          <p15:clr>
            <a:srgbClr val="FFC000"/>
          </p15:clr>
        </p15:guide>
        <p15:guide id="2" pos="1360">
          <p15:clr>
            <a:srgbClr val="FFC000"/>
          </p15:clr>
        </p15:guide>
        <p15:guide id="3" pos="1112">
          <p15:clr>
            <a:srgbClr val="FFC000"/>
          </p15:clr>
        </p15:guide>
        <p15:guide id="4" pos="6264">
          <p15:clr>
            <a:srgbClr val="FFC000"/>
          </p15:clr>
        </p15:guide>
        <p15:guide id="5" orient="horz" pos="664">
          <p15:clr>
            <a:srgbClr val="FFC000"/>
          </p15:clr>
        </p15:guide>
        <p15:guide id="6" orient="horz" pos="3792">
          <p15:clr>
            <a:srgbClr val="C35EA4"/>
          </p15:clr>
        </p15:guide>
        <p15:guide id="7" orient="horz" pos="720">
          <p15:clr>
            <a:srgbClr val="FFC00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 icons">
    <p:spTree>
      <p:nvGrpSpPr>
        <p:cNvPr id="1" name=""/>
        <p:cNvGrpSpPr/>
        <p:nvPr/>
      </p:nvGrpSpPr>
      <p:grpSpPr>
        <a:xfrm>
          <a:off x="0" y="0"/>
          <a:ext cx="0" cy="0"/>
          <a:chOff x="0" y="0"/>
          <a:chExt cx="0" cy="0"/>
        </a:xfrm>
      </p:grpSpPr>
      <p:sp>
        <p:nvSpPr>
          <p:cNvPr id="13" name="Content 1"/>
          <p:cNvSpPr>
            <a:spLocks noGrp="1"/>
          </p:cNvSpPr>
          <p:nvPr>
            <p:ph sz="half" idx="1" hasCustomPrompt="1"/>
          </p:nvPr>
        </p:nvSpPr>
        <p:spPr bwMode="gray">
          <a:xfrm>
            <a:off x="713546" y="4420478"/>
            <a:ext cx="3335482" cy="1277273"/>
          </a:xfrm>
        </p:spPr>
        <p:txBody>
          <a:bodyPr>
            <a:spAutoFit/>
          </a:bodyPr>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buFont typeface="Arial" panose="020B0604020202020204" pitchFamily="34" charset="0"/>
              <a:buChar char="•"/>
              <a:defRPr sz="1400">
                <a:solidFill>
                  <a:schemeClr val="tx1"/>
                </a:solidFill>
              </a:defRPr>
            </a:lvl2pPr>
            <a:lvl3pPr marL="344488" indent="-174625">
              <a:lnSpc>
                <a:spcPct val="90000"/>
              </a:lnSpc>
              <a:spcBef>
                <a:spcPts val="600"/>
              </a:spcBef>
              <a:spcAft>
                <a:spcPts val="0"/>
              </a:spcAft>
              <a:buClr>
                <a:schemeClr val="tx1"/>
              </a:buClr>
              <a:buFont typeface="Arial" panose="020B0604020202020204" pitchFamily="34" charset="0"/>
              <a:buChar char="−"/>
              <a:defRPr sz="1400">
                <a:solidFill>
                  <a:schemeClr val="tx1"/>
                </a:solidFill>
              </a:defRPr>
            </a:lvl3pPr>
            <a:lvl4pPr marL="514350" indent="-169863">
              <a:lnSpc>
                <a:spcPct val="90000"/>
              </a:lnSpc>
              <a:spcBef>
                <a:spcPts val="600"/>
              </a:spcBef>
              <a:spcAft>
                <a:spcPts val="0"/>
              </a:spcAft>
              <a:buFont typeface="Arial" panose="020B0604020202020204" pitchFamily="34" charset="0"/>
              <a:buChar char="•"/>
              <a:defRPr sz="1400">
                <a:solidFill>
                  <a:schemeClr val="tx1"/>
                </a:solidFill>
              </a:defRPr>
            </a:lvl4pPr>
            <a:lvl5pPr marL="514350" indent="-169863">
              <a:lnSpc>
                <a:spcPct val="90000"/>
              </a:lnSpc>
              <a:spcBef>
                <a:spcPts val="600"/>
              </a:spcBef>
              <a:spcAft>
                <a:spcPts val="0"/>
              </a:spcAft>
              <a:defRPr sz="1400">
                <a:solidFill>
                  <a:schemeClr val="tx1"/>
                </a:solidFill>
              </a:defRPr>
            </a:lvl5pPr>
          </a:lstStyle>
          <a:p>
            <a:pPr lvl="0"/>
            <a:r>
              <a:rPr lang="en-US"/>
              <a:t>Type Arial 14pt regular (max. 3 lines)</a:t>
            </a:r>
          </a:p>
          <a:p>
            <a:pPr lvl="1"/>
            <a:r>
              <a:rPr lang="en-US"/>
              <a:t>Second level</a:t>
            </a:r>
          </a:p>
          <a:p>
            <a:pPr lvl="2"/>
            <a:r>
              <a:rPr lang="en-US"/>
              <a:t>Third level</a:t>
            </a:r>
          </a:p>
          <a:p>
            <a:pPr lvl="3"/>
            <a:r>
              <a:rPr lang="en-US"/>
              <a:t>Fourth level</a:t>
            </a:r>
          </a:p>
          <a:p>
            <a:pPr lvl="4"/>
            <a:r>
              <a:rPr lang="en-US"/>
              <a:t>Fifth level</a:t>
            </a:r>
          </a:p>
        </p:txBody>
      </p:sp>
      <p:sp>
        <p:nvSpPr>
          <p:cNvPr id="16" name="Content 2">
            <a:extLst>
              <a:ext uri="{FF2B5EF4-FFF2-40B4-BE49-F238E27FC236}">
                <a16:creationId xmlns:a16="http://schemas.microsoft.com/office/drawing/2014/main" id="{91B99C12-BC4B-42D3-9852-1F9B4101E133}"/>
              </a:ext>
            </a:extLst>
          </p:cNvPr>
          <p:cNvSpPr>
            <a:spLocks noGrp="1"/>
          </p:cNvSpPr>
          <p:nvPr>
            <p:ph sz="half" idx="17" hasCustomPrompt="1"/>
          </p:nvPr>
        </p:nvSpPr>
        <p:spPr bwMode="gray">
          <a:xfrm>
            <a:off x="4428260" y="4420478"/>
            <a:ext cx="3335482" cy="1277273"/>
          </a:xfrm>
        </p:spPr>
        <p:txBody>
          <a:bodyPr>
            <a:spAutoFit/>
          </a:bodyPr>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buFont typeface="Arial" panose="020B0604020202020204" pitchFamily="34" charset="0"/>
              <a:buChar char="•"/>
              <a:defRPr sz="1400">
                <a:solidFill>
                  <a:schemeClr val="tx1"/>
                </a:solidFill>
              </a:defRPr>
            </a:lvl2pPr>
            <a:lvl3pPr marL="344488" indent="-174625">
              <a:lnSpc>
                <a:spcPct val="90000"/>
              </a:lnSpc>
              <a:spcBef>
                <a:spcPts val="600"/>
              </a:spcBef>
              <a:spcAft>
                <a:spcPts val="0"/>
              </a:spcAft>
              <a:buClr>
                <a:schemeClr val="tx1"/>
              </a:buClr>
              <a:buFont typeface="Arial" panose="020B0604020202020204" pitchFamily="34" charset="0"/>
              <a:buChar char="−"/>
              <a:defRPr sz="1400">
                <a:solidFill>
                  <a:schemeClr val="tx1"/>
                </a:solidFill>
              </a:defRPr>
            </a:lvl3pPr>
            <a:lvl4pPr marL="514350" indent="-169863">
              <a:lnSpc>
                <a:spcPct val="90000"/>
              </a:lnSpc>
              <a:spcBef>
                <a:spcPts val="600"/>
              </a:spcBef>
              <a:spcAft>
                <a:spcPts val="0"/>
              </a:spcAft>
              <a:buFont typeface="Arial" panose="020B0604020202020204" pitchFamily="34" charset="0"/>
              <a:buChar char="•"/>
              <a:defRPr sz="1400">
                <a:solidFill>
                  <a:schemeClr val="tx1"/>
                </a:solidFill>
              </a:defRPr>
            </a:lvl4pPr>
            <a:lvl5pPr marL="514350" indent="-169863">
              <a:lnSpc>
                <a:spcPct val="90000"/>
              </a:lnSpc>
              <a:spcBef>
                <a:spcPts val="600"/>
              </a:spcBef>
              <a:spcAft>
                <a:spcPts val="0"/>
              </a:spcAft>
              <a:defRPr sz="1400">
                <a:solidFill>
                  <a:schemeClr val="tx1"/>
                </a:solidFill>
              </a:defRPr>
            </a:lvl5pPr>
          </a:lstStyle>
          <a:p>
            <a:pPr lvl="0"/>
            <a:r>
              <a:rPr lang="en-US"/>
              <a:t>Type Arial 14pt regular (max. 3 lines)</a:t>
            </a:r>
          </a:p>
          <a:p>
            <a:pPr lvl="1"/>
            <a:r>
              <a:rPr lang="en-US"/>
              <a:t>Second level</a:t>
            </a:r>
          </a:p>
          <a:p>
            <a:pPr lvl="2"/>
            <a:r>
              <a:rPr lang="en-US"/>
              <a:t>Third level</a:t>
            </a:r>
          </a:p>
          <a:p>
            <a:pPr lvl="3"/>
            <a:r>
              <a:rPr lang="en-US"/>
              <a:t>Fourth level</a:t>
            </a:r>
          </a:p>
          <a:p>
            <a:pPr lvl="4"/>
            <a:r>
              <a:rPr lang="en-US"/>
              <a:t>Fifth level</a:t>
            </a:r>
          </a:p>
        </p:txBody>
      </p:sp>
      <p:sp>
        <p:nvSpPr>
          <p:cNvPr id="17" name="Content 3">
            <a:extLst>
              <a:ext uri="{FF2B5EF4-FFF2-40B4-BE49-F238E27FC236}">
                <a16:creationId xmlns:a16="http://schemas.microsoft.com/office/drawing/2014/main" id="{D9004B96-D94C-4153-B36B-4355853060EA}"/>
              </a:ext>
            </a:extLst>
          </p:cNvPr>
          <p:cNvSpPr>
            <a:spLocks noGrp="1"/>
          </p:cNvSpPr>
          <p:nvPr>
            <p:ph sz="half" idx="18" hasCustomPrompt="1"/>
          </p:nvPr>
        </p:nvSpPr>
        <p:spPr bwMode="gray">
          <a:xfrm>
            <a:off x="8142974" y="4420478"/>
            <a:ext cx="3335482" cy="1277273"/>
          </a:xfrm>
        </p:spPr>
        <p:txBody>
          <a:bodyPr>
            <a:spAutoFit/>
          </a:bodyPr>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buFont typeface="Arial" panose="020B0604020202020204" pitchFamily="34" charset="0"/>
              <a:buChar char="•"/>
              <a:defRPr sz="1400">
                <a:solidFill>
                  <a:schemeClr val="tx1"/>
                </a:solidFill>
              </a:defRPr>
            </a:lvl2pPr>
            <a:lvl3pPr marL="344488" indent="-174625">
              <a:lnSpc>
                <a:spcPct val="90000"/>
              </a:lnSpc>
              <a:spcBef>
                <a:spcPts val="600"/>
              </a:spcBef>
              <a:spcAft>
                <a:spcPts val="0"/>
              </a:spcAft>
              <a:buClr>
                <a:schemeClr val="tx1"/>
              </a:buClr>
              <a:buFont typeface="Arial" panose="020B0604020202020204" pitchFamily="34" charset="0"/>
              <a:buChar char="−"/>
              <a:defRPr sz="1400">
                <a:solidFill>
                  <a:schemeClr val="tx1"/>
                </a:solidFill>
              </a:defRPr>
            </a:lvl3pPr>
            <a:lvl4pPr marL="514350" indent="-169863">
              <a:lnSpc>
                <a:spcPct val="90000"/>
              </a:lnSpc>
              <a:spcBef>
                <a:spcPts val="600"/>
              </a:spcBef>
              <a:spcAft>
                <a:spcPts val="0"/>
              </a:spcAft>
              <a:buFont typeface="Arial" panose="020B0604020202020204" pitchFamily="34" charset="0"/>
              <a:buChar char="•"/>
              <a:defRPr sz="1400">
                <a:solidFill>
                  <a:schemeClr val="tx1"/>
                </a:solidFill>
              </a:defRPr>
            </a:lvl4pPr>
            <a:lvl5pPr marL="514350" indent="-169863">
              <a:lnSpc>
                <a:spcPct val="90000"/>
              </a:lnSpc>
              <a:spcBef>
                <a:spcPts val="600"/>
              </a:spcBef>
              <a:spcAft>
                <a:spcPts val="0"/>
              </a:spcAft>
              <a:defRPr sz="1400">
                <a:solidFill>
                  <a:schemeClr val="tx1"/>
                </a:solidFill>
              </a:defRPr>
            </a:lvl5pPr>
          </a:lstStyle>
          <a:p>
            <a:pPr lvl="0"/>
            <a:r>
              <a:rPr lang="en-US"/>
              <a:t>Type Arial 14pt regular (max. 3 lines)</a:t>
            </a:r>
          </a:p>
          <a:p>
            <a:pPr lvl="1"/>
            <a:r>
              <a:rPr lang="en-US"/>
              <a:t>Second level</a:t>
            </a:r>
          </a:p>
          <a:p>
            <a:pPr lvl="2"/>
            <a:r>
              <a:rPr lang="en-US"/>
              <a:t>Third level</a:t>
            </a:r>
          </a:p>
          <a:p>
            <a:pPr lvl="3"/>
            <a:r>
              <a:rPr lang="en-US"/>
              <a:t>Fourth level</a:t>
            </a:r>
          </a:p>
          <a:p>
            <a:pPr lvl="4"/>
            <a:r>
              <a:rPr lang="en-US"/>
              <a:t>Fifth level</a:t>
            </a:r>
          </a:p>
        </p:txBody>
      </p:sp>
      <p:sp>
        <p:nvSpPr>
          <p:cNvPr id="8" name="Orange title 1">
            <a:extLst>
              <a:ext uri="{FF2B5EF4-FFF2-40B4-BE49-F238E27FC236}">
                <a16:creationId xmlns:a16="http://schemas.microsoft.com/office/drawing/2014/main" id="{4736416D-EB4F-4346-8783-FC896DC0CA68}"/>
              </a:ext>
            </a:extLst>
          </p:cNvPr>
          <p:cNvSpPr>
            <a:spLocks noGrp="1"/>
          </p:cNvSpPr>
          <p:nvPr>
            <p:ph type="body" sz="quarter" idx="19" hasCustomPrompt="1"/>
          </p:nvPr>
        </p:nvSpPr>
        <p:spPr bwMode="gray">
          <a:xfrm>
            <a:off x="713546" y="3868738"/>
            <a:ext cx="3335482" cy="457200"/>
          </a:xfrm>
        </p:spPr>
        <p:txBody>
          <a:bodyPr anchor="b" anchorCtr="0">
            <a:spAutoFit/>
          </a:bodyPr>
          <a:lstStyle>
            <a:lvl1pPr algn="l">
              <a:lnSpc>
                <a:spcPct val="90000"/>
              </a:lnSpc>
              <a:spcBef>
                <a:spcPts val="0"/>
              </a:spcBef>
              <a:spcAft>
                <a:spcPts val="0"/>
              </a:spcAft>
              <a:defRPr sz="1600" b="1">
                <a:solidFill>
                  <a:schemeClr val="tx1"/>
                </a:solidFill>
              </a:defRPr>
            </a:lvl1pPr>
          </a:lstStyle>
          <a:p>
            <a:pPr lvl="0"/>
            <a:r>
              <a:rPr lang="en-US"/>
              <a:t>Column header; Arial 16pt bold (max. 2 lines)</a:t>
            </a:r>
          </a:p>
        </p:txBody>
      </p:sp>
      <p:sp>
        <p:nvSpPr>
          <p:cNvPr id="18" name="Orange title 2">
            <a:extLst>
              <a:ext uri="{FF2B5EF4-FFF2-40B4-BE49-F238E27FC236}">
                <a16:creationId xmlns:a16="http://schemas.microsoft.com/office/drawing/2014/main" id="{5BAB981D-A627-42CC-B2DE-02C26E3DF946}"/>
              </a:ext>
            </a:extLst>
          </p:cNvPr>
          <p:cNvSpPr>
            <a:spLocks noGrp="1"/>
          </p:cNvSpPr>
          <p:nvPr>
            <p:ph type="body" sz="quarter" idx="20" hasCustomPrompt="1"/>
          </p:nvPr>
        </p:nvSpPr>
        <p:spPr bwMode="gray">
          <a:xfrm>
            <a:off x="4428260" y="3868738"/>
            <a:ext cx="3335482" cy="457200"/>
          </a:xfrm>
        </p:spPr>
        <p:txBody>
          <a:bodyPr anchor="b" anchorCtr="0">
            <a:spAutoFit/>
          </a:bodyPr>
          <a:lstStyle>
            <a:lvl1pPr algn="l">
              <a:lnSpc>
                <a:spcPct val="90000"/>
              </a:lnSpc>
              <a:spcBef>
                <a:spcPts val="0"/>
              </a:spcBef>
              <a:spcAft>
                <a:spcPts val="0"/>
              </a:spcAft>
              <a:defRPr sz="1600" b="1">
                <a:solidFill>
                  <a:schemeClr val="tx1"/>
                </a:solidFill>
              </a:defRPr>
            </a:lvl1pPr>
          </a:lstStyle>
          <a:p>
            <a:pPr lvl="0"/>
            <a:r>
              <a:rPr lang="en-US"/>
              <a:t>Column header; Arial 16pt bold (max. 2 lines)</a:t>
            </a:r>
          </a:p>
        </p:txBody>
      </p:sp>
      <p:sp>
        <p:nvSpPr>
          <p:cNvPr id="19" name="Orange title 3">
            <a:extLst>
              <a:ext uri="{FF2B5EF4-FFF2-40B4-BE49-F238E27FC236}">
                <a16:creationId xmlns:a16="http://schemas.microsoft.com/office/drawing/2014/main" id="{E65F5722-9D51-4EC9-BA8C-FDC59DB84633}"/>
              </a:ext>
            </a:extLst>
          </p:cNvPr>
          <p:cNvSpPr>
            <a:spLocks noGrp="1"/>
          </p:cNvSpPr>
          <p:nvPr>
            <p:ph type="body" sz="quarter" idx="21" hasCustomPrompt="1"/>
          </p:nvPr>
        </p:nvSpPr>
        <p:spPr bwMode="gray">
          <a:xfrm>
            <a:off x="8142974" y="3868738"/>
            <a:ext cx="3335482" cy="457200"/>
          </a:xfrm>
        </p:spPr>
        <p:txBody>
          <a:bodyPr anchor="b" anchorCtr="0">
            <a:spAutoFit/>
          </a:bodyPr>
          <a:lstStyle>
            <a:lvl1pPr algn="l">
              <a:lnSpc>
                <a:spcPct val="90000"/>
              </a:lnSpc>
              <a:spcBef>
                <a:spcPts val="0"/>
              </a:spcBef>
              <a:spcAft>
                <a:spcPts val="0"/>
              </a:spcAft>
              <a:defRPr sz="1600" b="1">
                <a:solidFill>
                  <a:schemeClr val="tx1"/>
                </a:solidFill>
              </a:defRPr>
            </a:lvl1pPr>
          </a:lstStyle>
          <a:p>
            <a:pPr lvl="0"/>
            <a:r>
              <a:rPr lang="en-US"/>
              <a:t>Column header; Arial 16pt bold (max. 2 lines)</a:t>
            </a:r>
          </a:p>
        </p:txBody>
      </p:sp>
      <p:sp>
        <p:nvSpPr>
          <p:cNvPr id="12" name="Circle 3"/>
          <p:cNvSpPr>
            <a:spLocks noGrp="1" noChangeAspect="1"/>
          </p:cNvSpPr>
          <p:nvPr>
            <p:ph type="body" sz="quarter" idx="16" hasCustomPrompt="1"/>
          </p:nvPr>
        </p:nvSpPr>
        <p:spPr bwMode="gray">
          <a:xfrm>
            <a:off x="8897061" y="1828800"/>
            <a:ext cx="1827307" cy="1828800"/>
          </a:xfrm>
          <a:prstGeom prst="ellipse">
            <a:avLst/>
          </a:prstGeom>
          <a:ln w="19050">
            <a:solidFill>
              <a:srgbClr val="E87722"/>
            </a:solidFill>
          </a:ln>
        </p:spPr>
        <p:txBody>
          <a:bodyPr anchor="ctr"/>
          <a:lstStyle>
            <a:lvl1pPr algn="ctr">
              <a:buNone/>
              <a:defRPr sz="1200">
                <a:solidFill>
                  <a:schemeClr val="tx1"/>
                </a:solidFill>
              </a:defRPr>
            </a:lvl1pPr>
          </a:lstStyle>
          <a:p>
            <a:pPr lvl="0"/>
            <a:r>
              <a:rPr lang="en-US"/>
              <a:t>Place icon here. </a:t>
            </a:r>
            <a:br>
              <a:rPr lang="en-US"/>
            </a:br>
            <a:r>
              <a:rPr lang="en-US"/>
              <a:t>To hide this text, place cursor, then hit space bar. Duplicate or delete as needed.</a:t>
            </a:r>
          </a:p>
        </p:txBody>
      </p:sp>
      <p:sp>
        <p:nvSpPr>
          <p:cNvPr id="11" name="Circle 2"/>
          <p:cNvSpPr>
            <a:spLocks noGrp="1" noChangeAspect="1"/>
          </p:cNvSpPr>
          <p:nvPr>
            <p:ph type="body" sz="quarter" idx="15" hasCustomPrompt="1"/>
          </p:nvPr>
        </p:nvSpPr>
        <p:spPr bwMode="gray">
          <a:xfrm>
            <a:off x="5181601" y="1828800"/>
            <a:ext cx="1828800" cy="1828800"/>
          </a:xfrm>
          <a:prstGeom prst="ellipse">
            <a:avLst/>
          </a:prstGeom>
          <a:ln w="19050">
            <a:solidFill>
              <a:srgbClr val="E87722"/>
            </a:solidFill>
          </a:ln>
        </p:spPr>
        <p:txBody>
          <a:bodyPr anchor="ctr"/>
          <a:lstStyle>
            <a:lvl1pPr algn="ctr">
              <a:buNone/>
              <a:defRPr sz="1200">
                <a:solidFill>
                  <a:schemeClr val="tx1"/>
                </a:solidFill>
              </a:defRPr>
            </a:lvl1pPr>
          </a:lstStyle>
          <a:p>
            <a:pPr lvl="0"/>
            <a:r>
              <a:rPr lang="en-US"/>
              <a:t>Place icon here. </a:t>
            </a:r>
            <a:br>
              <a:rPr lang="en-US"/>
            </a:br>
            <a:r>
              <a:rPr lang="en-US"/>
              <a:t>To hide this text, place cursor, then hit space bar. Duplicate or delete as needed.</a:t>
            </a:r>
          </a:p>
        </p:txBody>
      </p:sp>
      <p:sp>
        <p:nvSpPr>
          <p:cNvPr id="10" name="Circle 1"/>
          <p:cNvSpPr>
            <a:spLocks noGrp="1" noChangeAspect="1"/>
          </p:cNvSpPr>
          <p:nvPr>
            <p:ph type="body" sz="quarter" idx="14" hasCustomPrompt="1"/>
          </p:nvPr>
        </p:nvSpPr>
        <p:spPr bwMode="gray">
          <a:xfrm>
            <a:off x="1467634" y="1828800"/>
            <a:ext cx="1827307" cy="1828800"/>
          </a:xfrm>
          <a:prstGeom prst="ellipse">
            <a:avLst/>
          </a:prstGeom>
          <a:ln w="19050">
            <a:solidFill>
              <a:srgbClr val="E87722"/>
            </a:solidFill>
          </a:ln>
        </p:spPr>
        <p:txBody>
          <a:bodyPr anchor="ctr"/>
          <a:lstStyle>
            <a:lvl1pPr algn="ctr">
              <a:buNone/>
              <a:defRPr sz="1200">
                <a:solidFill>
                  <a:schemeClr val="tx1"/>
                </a:solidFill>
              </a:defRPr>
            </a:lvl1pPr>
          </a:lstStyle>
          <a:p>
            <a:pPr lvl="0"/>
            <a:r>
              <a:rPr lang="en-US"/>
              <a:t>Place icon here. </a:t>
            </a:r>
            <a:br>
              <a:rPr lang="en-US"/>
            </a:br>
            <a:r>
              <a:rPr lang="en-US"/>
              <a:t>To hide this text, place cursor, then hit space bar. Duplicate or delete as needed.</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a:t>Slide subtitle (optional); Arial 22pt regular, sentence case (1 line)</a:t>
            </a:r>
          </a:p>
        </p:txBody>
      </p:sp>
      <p:sp>
        <p:nvSpPr>
          <p:cNvPr id="2" name="Title"/>
          <p:cNvSpPr>
            <a:spLocks noGrp="1"/>
          </p:cNvSpPr>
          <p:nvPr>
            <p:ph type="title" hasCustomPrompt="1"/>
          </p:nvPr>
        </p:nvSpPr>
        <p:spPr bwMode="gray"/>
        <p:txBody>
          <a:bodyPr/>
          <a:lstStyle>
            <a:lvl1pPr>
              <a:defRPr/>
            </a:lvl1pPr>
          </a:lstStyle>
          <a:p>
            <a:r>
              <a:rPr lang="en-US"/>
              <a:t>Slide title; Arial 30pt bold, sentence case (1 line)</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3" name="Date Placeholder 2"/>
          <p:cNvSpPr>
            <a:spLocks noGrp="1"/>
          </p:cNvSpPr>
          <p:nvPr>
            <p:ph type="dt" sz="half" idx="22"/>
          </p:nvPr>
        </p:nvSpPr>
        <p:spPr bwMode="gray">
          <a:xfrm>
            <a:off x="0" y="7170924"/>
            <a:ext cx="914400" cy="30778"/>
          </a:xfrm>
          <a:prstGeom prst="rect">
            <a:avLst/>
          </a:prstGeom>
        </p:spPr>
        <p:txBody>
          <a:bodyPr/>
          <a:lstStyle/>
          <a:p>
            <a:fld id="{0177191B-25AF-46C4-B6A2-05BF353AC8F9}" type="datetime1">
              <a:rPr lang="en-US" smtClean="0"/>
              <a:t>8/2/2023</a:t>
            </a:fld>
            <a:endParaRPr lang="en-US"/>
          </a:p>
        </p:txBody>
      </p:sp>
      <p:sp>
        <p:nvSpPr>
          <p:cNvPr id="5" name="Footer Placeholder 4"/>
          <p:cNvSpPr>
            <a:spLocks noGrp="1"/>
          </p:cNvSpPr>
          <p:nvPr>
            <p:ph type="ftr" sz="quarter" idx="23"/>
          </p:nvPr>
        </p:nvSpPr>
        <p:spPr bwMode="gray">
          <a:xfrm>
            <a:off x="0" y="7120415"/>
            <a:ext cx="1155766" cy="30778"/>
          </a:xfrm>
          <a:prstGeom prst="rect">
            <a:avLst/>
          </a:prstGeom>
        </p:spPr>
        <p:txBody>
          <a:bodyPr/>
          <a:lstStyle/>
          <a:p>
            <a:pPr algn="r"/>
            <a:r>
              <a:rPr lang="en-US"/>
              <a:t>© 2021 Optum, Inc. All rights reserved. Confidential property of Optum. Do not distribute or reproduce without express permission from Optum.</a:t>
            </a:r>
          </a:p>
        </p:txBody>
      </p:sp>
      <p:sp>
        <p:nvSpPr>
          <p:cNvPr id="14" name="Slide Number Placeholder 13"/>
          <p:cNvSpPr>
            <a:spLocks noGrp="1"/>
          </p:cNvSpPr>
          <p:nvPr>
            <p:ph type="sldNum" sz="quarter" idx="24"/>
          </p:nvPr>
        </p:nvSpPr>
        <p:spPr bwMode="gray">
          <a:xfrm>
            <a:off x="0" y="7221433"/>
            <a:ext cx="914400" cy="30778"/>
          </a:xfrm>
          <a:prstGeom prst="rect">
            <a:avLst/>
          </a:prstGeom>
        </p:spPr>
        <p:txBody>
          <a:bodyPr/>
          <a:lstStyle/>
          <a:p>
            <a:fld id="{901F1369-4AEB-4520-96C0-9F78886180C1}" type="slidenum">
              <a:rPr lang="en-US" smtClean="0"/>
              <a:pPr/>
              <a:t>‹#›</a:t>
            </a:fld>
            <a:endParaRPr lang="en-US"/>
          </a:p>
        </p:txBody>
      </p:sp>
    </p:spTree>
    <p:extLst>
      <p:ext uri="{BB962C8B-B14F-4D97-AF65-F5344CB8AC3E}">
        <p14:creationId xmlns:p14="http://schemas.microsoft.com/office/powerpoint/2010/main" val="3783868218"/>
      </p:ext>
    </p:extLst>
  </p:cSld>
  <p:clrMapOvr>
    <a:masterClrMapping/>
  </p:clrMapOvr>
  <p:extLst>
    <p:ext uri="{DCECCB84-F9BA-43D5-87BE-67443E8EF086}">
      <p15:sldGuideLst xmlns:p15="http://schemas.microsoft.com/office/powerpoint/2012/main">
        <p15:guide id="1" orient="horz" pos="664">
          <p15:clr>
            <a:srgbClr val="FFC000"/>
          </p15:clr>
        </p15:guide>
        <p15:guide id="2" orient="horz" pos="3792">
          <p15:clr>
            <a:srgbClr val="C35EA4"/>
          </p15:clr>
        </p15:guide>
        <p15:guide id="3" orient="horz" pos="720">
          <p15:clr>
            <a:srgbClr val="FFC00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p:txBody>
          <a:bodyPr/>
          <a:lstStyle>
            <a:lvl1pPr>
              <a:defRPr/>
            </a:lvl1pPr>
          </a:lstStyle>
          <a:p>
            <a:r>
              <a:rPr lang="en-US"/>
              <a:t>Slide title; Arial 30pt bold, sentence case (1 line)</a:t>
            </a:r>
          </a:p>
        </p:txBody>
      </p:sp>
      <p:sp>
        <p:nvSpPr>
          <p:cNvPr id="3" name="Bullets/content"/>
          <p:cNvSpPr>
            <a:spLocks noGrp="1"/>
          </p:cNvSpPr>
          <p:nvPr>
            <p:ph idx="1" hasCustomPrompt="1"/>
          </p:nvPr>
        </p:nvSpPr>
        <p:spPr bwMode="gray">
          <a:xfrm>
            <a:off x="789137" y="1945933"/>
            <a:ext cx="10613726" cy="3657600"/>
          </a:xfrm>
        </p:spPr>
        <p:txBody>
          <a:bodyPr/>
          <a:lstStyle>
            <a:lvl1pPr>
              <a:defRPr/>
            </a:lvl1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a:t>Slide subtitle (optional); Arial 22pt regular, sentence case (1 line)</a:t>
            </a:r>
          </a:p>
        </p:txBody>
      </p:sp>
      <p:sp>
        <p:nvSpPr>
          <p:cNvPr id="9" name="Rectangle 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10" name="Rectangle 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11" name="Rectangle 1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12" name="Rectangle 1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4" name="Date Placeholder 3"/>
          <p:cNvSpPr>
            <a:spLocks noGrp="1"/>
          </p:cNvSpPr>
          <p:nvPr>
            <p:ph type="dt" sz="half" idx="14"/>
          </p:nvPr>
        </p:nvSpPr>
        <p:spPr bwMode="gray">
          <a:xfrm>
            <a:off x="0" y="7170924"/>
            <a:ext cx="914400" cy="30778"/>
          </a:xfrm>
          <a:prstGeom prst="rect">
            <a:avLst/>
          </a:prstGeom>
        </p:spPr>
        <p:txBody>
          <a:bodyPr/>
          <a:lstStyle/>
          <a:p>
            <a:fld id="{3EECB4B7-92EB-4311-9850-5CB0746BEE39}" type="datetime1">
              <a:rPr lang="en-US" smtClean="0"/>
              <a:t>8/2/2023</a:t>
            </a:fld>
            <a:endParaRPr lang="en-US"/>
          </a:p>
        </p:txBody>
      </p:sp>
      <p:sp>
        <p:nvSpPr>
          <p:cNvPr id="6" name="Footer Placeholder 5"/>
          <p:cNvSpPr>
            <a:spLocks noGrp="1"/>
          </p:cNvSpPr>
          <p:nvPr>
            <p:ph type="ftr" sz="quarter" idx="15"/>
          </p:nvPr>
        </p:nvSpPr>
        <p:spPr bwMode="gray">
          <a:xfrm>
            <a:off x="0" y="7120415"/>
            <a:ext cx="1155766" cy="30778"/>
          </a:xfrm>
          <a:prstGeom prst="rect">
            <a:avLst/>
          </a:prstGeom>
        </p:spPr>
        <p:txBody>
          <a:bodyPr/>
          <a:lstStyle/>
          <a:p>
            <a:pPr algn="r"/>
            <a:r>
              <a:rPr lang="en-US"/>
              <a:t>© 2021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bwMode="gray">
          <a:xfrm>
            <a:off x="0" y="7221433"/>
            <a:ext cx="914400" cy="30778"/>
          </a:xfrm>
          <a:prstGeom prst="rect">
            <a:avLst/>
          </a:prstGeom>
        </p:spPr>
        <p:txBody>
          <a:bodyPr/>
          <a:lstStyle/>
          <a:p>
            <a:fld id="{901F1369-4AEB-4520-96C0-9F78886180C1}" type="slidenum">
              <a:rPr lang="en-US" smtClean="0"/>
              <a:pPr/>
              <a:t>‹#›</a:t>
            </a:fld>
            <a:endParaRPr lang="en-US"/>
          </a:p>
        </p:txBody>
      </p:sp>
    </p:spTree>
    <p:extLst>
      <p:ext uri="{BB962C8B-B14F-4D97-AF65-F5344CB8AC3E}">
        <p14:creationId xmlns:p14="http://schemas.microsoft.com/office/powerpoint/2010/main" val="864254146"/>
      </p:ext>
    </p:extLst>
  </p:cSld>
  <p:clrMapOvr>
    <a:masterClrMapping/>
  </p:clrMapOvr>
  <p:extLst>
    <p:ext uri="{DCECCB84-F9BA-43D5-87BE-67443E8EF086}">
      <p15:sldGuideLst xmlns:p15="http://schemas.microsoft.com/office/powerpoint/2012/main">
        <p15:guide id="1" orient="horz" pos="664">
          <p15:clr>
            <a:srgbClr val="FFC000"/>
          </p15:clr>
        </p15:guide>
        <p15:guide id="2" orient="horz" pos="3792">
          <p15:clr>
            <a:srgbClr val="C35EA4"/>
          </p15:clr>
        </p15:guide>
        <p15:guide id="3" orient="horz" pos="720">
          <p15:clr>
            <a:srgbClr val="FFC00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59C8781-02FB-4D0C-9A70-C1E5497785CD}"/>
              </a:ext>
              <a:ext uri="{C183D7F6-B498-43B3-948B-1728B52AA6E4}">
                <adec:decorative xmlns:adec="http://schemas.microsoft.com/office/drawing/2017/decorative" val="1"/>
              </a:ext>
            </a:extLst>
          </p:cNvPr>
          <p:cNvCxnSpPr>
            <a:cxnSpLocks/>
          </p:cNvCxnSpPr>
          <p:nvPr userDrawn="1"/>
        </p:nvCxnSpPr>
        <p:spPr bwMode="gray">
          <a:xfrm>
            <a:off x="495302" y="2189083"/>
            <a:ext cx="11204573" cy="0"/>
          </a:xfrm>
          <a:prstGeom prst="line">
            <a:avLst/>
          </a:prstGeom>
          <a:ln w="19050" cap="rnd">
            <a:gradFill>
              <a:gsLst>
                <a:gs pos="100000">
                  <a:srgbClr val="F2B411"/>
                </a:gs>
                <a:gs pos="17000">
                  <a:srgbClr val="D13F44"/>
                </a:gs>
              </a:gsLst>
              <a:lin ang="4200000" scaled="0"/>
            </a:gra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C54E2A5-A314-479E-8481-A830DC3F5391}"/>
              </a:ext>
              <a:ext uri="{C183D7F6-B498-43B3-948B-1728B52AA6E4}">
                <adec:decorative xmlns:adec="http://schemas.microsoft.com/office/drawing/2017/decorative" val="1"/>
              </a:ext>
            </a:extLst>
          </p:cNvPr>
          <p:cNvSpPr/>
          <p:nvPr userDrawn="1"/>
        </p:nvSpPr>
        <p:spPr bwMode="gray">
          <a:xfrm>
            <a:off x="4061460" y="1914609"/>
            <a:ext cx="251459" cy="47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22" name="Rectangle 21">
            <a:extLst>
              <a:ext uri="{FF2B5EF4-FFF2-40B4-BE49-F238E27FC236}">
                <a16:creationId xmlns:a16="http://schemas.microsoft.com/office/drawing/2014/main" id="{993A5E1F-7467-4E53-B3A9-B84FD24AF5CF}"/>
              </a:ext>
              <a:ext uri="{C183D7F6-B498-43B3-948B-1728B52AA6E4}">
                <adec:decorative xmlns:adec="http://schemas.microsoft.com/office/drawing/2017/decorative" val="1"/>
              </a:ext>
            </a:extLst>
          </p:cNvPr>
          <p:cNvSpPr/>
          <p:nvPr userDrawn="1"/>
        </p:nvSpPr>
        <p:spPr bwMode="gray">
          <a:xfrm>
            <a:off x="7879081" y="1914609"/>
            <a:ext cx="251459" cy="47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33" name="Text 3"/>
          <p:cNvSpPr>
            <a:spLocks noGrp="1"/>
          </p:cNvSpPr>
          <p:nvPr>
            <p:ph type="body" sz="quarter" idx="21" hasCustomPrompt="1"/>
          </p:nvPr>
        </p:nvSpPr>
        <p:spPr bwMode="gray">
          <a:xfrm>
            <a:off x="8130540" y="2345351"/>
            <a:ext cx="356616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28" name="Header 3"/>
          <p:cNvSpPr>
            <a:spLocks noGrp="1"/>
          </p:cNvSpPr>
          <p:nvPr>
            <p:ph type="body" sz="quarter" idx="16" hasCustomPrompt="1"/>
          </p:nvPr>
        </p:nvSpPr>
        <p:spPr bwMode="gray">
          <a:xfrm>
            <a:off x="8130540" y="1676686"/>
            <a:ext cx="356616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a:t>Column header; Arial 16pt bold (max. 2 lines)</a:t>
            </a:r>
          </a:p>
        </p:txBody>
      </p:sp>
      <p:sp>
        <p:nvSpPr>
          <p:cNvPr id="32" name="Text 2"/>
          <p:cNvSpPr>
            <a:spLocks noGrp="1"/>
          </p:cNvSpPr>
          <p:nvPr>
            <p:ph type="body" sz="quarter" idx="20" hasCustomPrompt="1"/>
          </p:nvPr>
        </p:nvSpPr>
        <p:spPr bwMode="gray">
          <a:xfrm>
            <a:off x="4312920" y="2345351"/>
            <a:ext cx="356616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27" name="Header 2"/>
          <p:cNvSpPr>
            <a:spLocks noGrp="1"/>
          </p:cNvSpPr>
          <p:nvPr>
            <p:ph type="body" sz="quarter" idx="15" hasCustomPrompt="1"/>
          </p:nvPr>
        </p:nvSpPr>
        <p:spPr bwMode="gray">
          <a:xfrm>
            <a:off x="4312920" y="1676686"/>
            <a:ext cx="356616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a:t>Column header; Arial 16pt bold (max. 2 lines)</a:t>
            </a:r>
          </a:p>
        </p:txBody>
      </p:sp>
      <p:sp>
        <p:nvSpPr>
          <p:cNvPr id="31" name="Text 1"/>
          <p:cNvSpPr>
            <a:spLocks noGrp="1"/>
          </p:cNvSpPr>
          <p:nvPr>
            <p:ph type="body" sz="quarter" idx="19" hasCustomPrompt="1"/>
          </p:nvPr>
        </p:nvSpPr>
        <p:spPr bwMode="gray">
          <a:xfrm>
            <a:off x="495300" y="2345351"/>
            <a:ext cx="3566160" cy="3657600"/>
          </a:xfrm>
          <a:solidFill>
            <a:schemeClr val="accent6"/>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8" name="Header 1"/>
          <p:cNvSpPr>
            <a:spLocks noGrp="1"/>
          </p:cNvSpPr>
          <p:nvPr>
            <p:ph type="body" sz="quarter" idx="14" hasCustomPrompt="1"/>
          </p:nvPr>
        </p:nvSpPr>
        <p:spPr bwMode="gray">
          <a:xfrm>
            <a:off x="495300" y="1676686"/>
            <a:ext cx="3566160" cy="443198"/>
          </a:xfrm>
          <a:noFill/>
        </p:spPr>
        <p:txBody>
          <a:bodyPr lIns="0" tIns="0" rIns="0" bIns="0" anchor="b" anchorCtr="0">
            <a:spAutoFit/>
          </a:bodyPr>
          <a:lstStyle>
            <a:lvl1pPr algn="l">
              <a:lnSpc>
                <a:spcPct val="90000"/>
              </a:lnSpc>
              <a:spcBef>
                <a:spcPts val="0"/>
              </a:spcBef>
              <a:spcAft>
                <a:spcPts val="0"/>
              </a:spcAft>
              <a:defRPr sz="1600" b="1">
                <a:solidFill>
                  <a:schemeClr val="tx1"/>
                </a:solidFill>
              </a:defRPr>
            </a:lvl1pPr>
          </a:lstStyle>
          <a:p>
            <a:pPr lvl="0"/>
            <a:r>
              <a:rPr lang="en-US"/>
              <a:t>Column header; Arial 16pt bold (max. 2 lines)</a:t>
            </a:r>
          </a:p>
        </p:txBody>
      </p:sp>
      <p:sp>
        <p:nvSpPr>
          <p:cNvPr id="6"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a:t>Slide subtitle (optional); Arial 22pt regular, sentence case (1 line)</a:t>
            </a:r>
          </a:p>
        </p:txBody>
      </p:sp>
      <p:sp>
        <p:nvSpPr>
          <p:cNvPr id="2" name="Title"/>
          <p:cNvSpPr>
            <a:spLocks noGrp="1"/>
          </p:cNvSpPr>
          <p:nvPr>
            <p:ph type="title" hasCustomPrompt="1"/>
          </p:nvPr>
        </p:nvSpPr>
        <p:spPr bwMode="gray">
          <a:xfrm>
            <a:off x="495300" y="639689"/>
            <a:ext cx="11201400" cy="415498"/>
          </a:xfrm>
        </p:spPr>
        <p:txBody>
          <a:bodyPr/>
          <a:lstStyle>
            <a:lvl1pPr>
              <a:defRPr/>
            </a:lvl1pPr>
          </a:lstStyle>
          <a:p>
            <a:r>
              <a:rPr lang="en-US"/>
              <a:t>Slide title; Arial 30pt bold, sentence case (1 line)</a:t>
            </a:r>
          </a:p>
        </p:txBody>
      </p:sp>
      <p:sp>
        <p:nvSpPr>
          <p:cNvPr id="13" name="Rectangle 1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14" name="Rectangle 1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15" name="Rectangle 14"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16" name="Rectangle 15"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atin typeface="Arial" panose="020B0604020202020204" pitchFamily="34" charset="0"/>
            </a:endParaRPr>
          </a:p>
        </p:txBody>
      </p:sp>
      <p:sp>
        <p:nvSpPr>
          <p:cNvPr id="3" name="Date Placeholder 2"/>
          <p:cNvSpPr>
            <a:spLocks noGrp="1"/>
          </p:cNvSpPr>
          <p:nvPr>
            <p:ph type="dt" sz="half" idx="22"/>
          </p:nvPr>
        </p:nvSpPr>
        <p:spPr bwMode="gray">
          <a:xfrm>
            <a:off x="0" y="7170924"/>
            <a:ext cx="914400" cy="30778"/>
          </a:xfrm>
          <a:prstGeom prst="rect">
            <a:avLst/>
          </a:prstGeom>
        </p:spPr>
        <p:txBody>
          <a:bodyPr/>
          <a:lstStyle/>
          <a:p>
            <a:fld id="{F23EE246-5ED2-4CC5-B7F2-234107A7F2E5}" type="datetime1">
              <a:rPr lang="en-US" smtClean="0"/>
              <a:t>8/2/2023</a:t>
            </a:fld>
            <a:endParaRPr lang="en-US"/>
          </a:p>
        </p:txBody>
      </p:sp>
      <p:sp>
        <p:nvSpPr>
          <p:cNvPr id="5" name="Footer Placeholder 4"/>
          <p:cNvSpPr>
            <a:spLocks noGrp="1"/>
          </p:cNvSpPr>
          <p:nvPr>
            <p:ph type="ftr" sz="quarter" idx="23"/>
          </p:nvPr>
        </p:nvSpPr>
        <p:spPr bwMode="gray">
          <a:xfrm>
            <a:off x="0" y="7120415"/>
            <a:ext cx="1155766" cy="30778"/>
          </a:xfrm>
          <a:prstGeom prst="rect">
            <a:avLst/>
          </a:prstGeom>
        </p:spPr>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4"/>
          </p:nvPr>
        </p:nvSpPr>
        <p:spPr bwMode="gray">
          <a:xfrm>
            <a:off x="0" y="7221433"/>
            <a:ext cx="914400" cy="30778"/>
          </a:xfrm>
          <a:prstGeom prst="rect">
            <a:avLst/>
          </a:prstGeom>
        </p:spPr>
        <p:txBody>
          <a:bodyPr/>
          <a:lstStyle/>
          <a:p>
            <a:fld id="{901F1369-4AEB-4520-96C0-9F78886180C1}" type="slidenum">
              <a:rPr lang="en-US" smtClean="0"/>
              <a:pPr/>
              <a:t>‹#›</a:t>
            </a:fld>
            <a:endParaRPr lang="en-US"/>
          </a:p>
        </p:txBody>
      </p:sp>
    </p:spTree>
    <p:extLst>
      <p:ext uri="{BB962C8B-B14F-4D97-AF65-F5344CB8AC3E}">
        <p14:creationId xmlns:p14="http://schemas.microsoft.com/office/powerpoint/2010/main" val="3681140316"/>
      </p:ext>
    </p:extLst>
  </p:cSld>
  <p:clrMapOvr>
    <a:masterClrMapping/>
  </p:clrMapOvr>
  <p:extLst>
    <p:ext uri="{DCECCB84-F9BA-43D5-87BE-67443E8EF086}">
      <p15:sldGuideLst xmlns:p15="http://schemas.microsoft.com/office/powerpoint/2012/main">
        <p15:guide id="1" orient="horz" pos="664">
          <p15:clr>
            <a:srgbClr val="FFC000"/>
          </p15:clr>
        </p15:guide>
        <p15:guide id="2" orient="horz" pos="3792">
          <p15:clr>
            <a:srgbClr val="C35EA4"/>
          </p15:clr>
        </p15:guide>
        <p15:guide id="3" orient="horz" pos="720">
          <p15:clr>
            <a:srgbClr val="FFC000"/>
          </p15:clr>
        </p15:guide>
        <p15:guide id="4" pos="2560">
          <p15:clr>
            <a:srgbClr val="FBAE40"/>
          </p15:clr>
        </p15:guide>
        <p15:guide id="5" pos="2714">
          <p15:clr>
            <a:srgbClr val="FBAE40"/>
          </p15:clr>
        </p15:guide>
        <p15:guide id="6" pos="4967">
          <p15:clr>
            <a:srgbClr val="FBAE40"/>
          </p15:clr>
        </p15:guide>
        <p15:guide id="7" pos="512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2.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image" Target="../media/image4.png"/><Relationship Id="rId21" Type="http://schemas.openxmlformats.org/officeDocument/2006/relationships/slideLayout" Target="../slideLayouts/slideLayout84.xml"/><Relationship Id="rId34" Type="http://schemas.openxmlformats.org/officeDocument/2006/relationships/slideLayout" Target="../slideLayouts/slideLayout97.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image" Target="../media/image5.svg"/><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8" Type="http://schemas.openxmlformats.org/officeDocument/2006/relationships/slideLayout" Target="../slideLayouts/slideLayout71.xml"/><Relationship Id="rId3"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theme" Target="../theme/theme6.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 Id="rId8" Type="http://schemas.openxmlformats.org/officeDocument/2006/relationships/slideLayout" Target="../slideLayouts/slideLayout108.xml"/><Relationship Id="rId3"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6E4DBB-FB26-C941-934C-B9966EA0C452}"/>
              </a:ext>
            </a:extLst>
          </p:cNvPr>
          <p:cNvSpPr/>
          <p:nvPr userDrawn="1"/>
        </p:nvSpPr>
        <p:spPr>
          <a:xfrm>
            <a:off x="0" y="274829"/>
            <a:ext cx="1007532" cy="1607672"/>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5186A2-E828-7044-B2F7-CE60647ACA3F}"/>
              </a:ext>
            </a:extLst>
          </p:cNvPr>
          <p:cNvSpPr/>
          <p:nvPr userDrawn="1"/>
        </p:nvSpPr>
        <p:spPr>
          <a:xfrm>
            <a:off x="363764" y="968530"/>
            <a:ext cx="2778470" cy="110135"/>
          </a:xfrm>
          <a:prstGeom prst="rect">
            <a:avLst/>
          </a:prstGeom>
          <a:solidFill>
            <a:srgbClr val="0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laceholder 1"/>
          <p:cNvSpPr>
            <a:spLocks noGrp="1"/>
          </p:cNvSpPr>
          <p:nvPr>
            <p:ph type="title"/>
          </p:nvPr>
        </p:nvSpPr>
        <p:spPr>
          <a:xfrm>
            <a:off x="290390" y="145937"/>
            <a:ext cx="9158410" cy="9970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69268" y="1673156"/>
            <a:ext cx="7315200" cy="4311591"/>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i="0">
                <a:solidFill>
                  <a:srgbClr val="000041"/>
                </a:solidFill>
                <a:latin typeface="Halcom" pitchFamily="2" charset="77"/>
              </a:defRPr>
            </a:lvl1pPr>
          </a:lstStyle>
          <a:p>
            <a:fld id="{8E706987-3380-4B39-AF94-EEEE66971C03}" type="slidenum">
              <a:rPr lang="en-GB" smtClean="0"/>
              <a:pPr/>
              <a:t>‹#›</a:t>
            </a:fld>
            <a:endParaRPr lang="en-GB">
              <a:latin typeface="Halcom" pitchFamily="2" charset="77"/>
            </a:endParaRPr>
          </a:p>
        </p:txBody>
      </p:sp>
      <p:pic>
        <p:nvPicPr>
          <p:cNvPr id="7" name="Picture 6" descr="A picture containing object, clock&#10;&#10;Description automatically generated">
            <a:extLst>
              <a:ext uri="{FF2B5EF4-FFF2-40B4-BE49-F238E27FC236}">
                <a16:creationId xmlns:a16="http://schemas.microsoft.com/office/drawing/2014/main" id="{76F6F906-9003-A049-BF14-AE77342667A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9267" y="6346938"/>
            <a:ext cx="2161948" cy="365125"/>
          </a:xfrm>
          <a:prstGeom prst="rect">
            <a:avLst/>
          </a:prstGeom>
        </p:spPr>
      </p:pic>
      <p:pic>
        <p:nvPicPr>
          <p:cNvPr id="10" name="Picture 9" descr="A picture containing drawing, mug, clock&#10;&#10;Description automatically generated">
            <a:extLst>
              <a:ext uri="{FF2B5EF4-FFF2-40B4-BE49-F238E27FC236}">
                <a16:creationId xmlns:a16="http://schemas.microsoft.com/office/drawing/2014/main" id="{F61D710C-BA6E-B74D-9BBF-B430AF82B90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21593" y="6432249"/>
            <a:ext cx="925749" cy="199878"/>
          </a:xfrm>
          <a:prstGeom prst="rect">
            <a:avLst/>
          </a:prstGeom>
        </p:spPr>
      </p:pic>
    </p:spTree>
    <p:extLst>
      <p:ext uri="{BB962C8B-B14F-4D97-AF65-F5344CB8AC3E}">
        <p14:creationId xmlns:p14="http://schemas.microsoft.com/office/powerpoint/2010/main" val="3027258372"/>
      </p:ext>
    </p:extLst>
  </p:cSld>
  <p:clrMap bg1="lt1" tx1="dk1" bg2="lt2" tx2="dk2" accent1="accent1" accent2="accent2" accent3="accent3" accent4="accent4" accent5="accent5" accent6="accent6" hlink="hlink" folHlink="folHlink"/>
  <p:sldLayoutIdLst>
    <p:sldLayoutId id="2147483674" r:id="rId1"/>
    <p:sldLayoutId id="2147484327" r:id="rId2"/>
    <p:sldLayoutId id="2147484328" r:id="rId3"/>
    <p:sldLayoutId id="2147484329" r:id="rId4"/>
    <p:sldLayoutId id="2147484331" r:id="rId5"/>
    <p:sldLayoutId id="2147484345" r:id="rId6"/>
    <p:sldLayoutId id="2147484332" r:id="rId7"/>
    <p:sldLayoutId id="2147483681" r:id="rId8"/>
    <p:sldLayoutId id="2147483682" r:id="rId9"/>
    <p:sldLayoutId id="2147484330" r:id="rId10"/>
    <p:sldLayoutId id="2147484265" r:id="rId11"/>
    <p:sldLayoutId id="2147484268" r:id="rId12"/>
    <p:sldLayoutId id="2147484272" r:id="rId13"/>
    <p:sldLayoutId id="2147484273" r:id="rId14"/>
    <p:sldLayoutId id="2147484274" r:id="rId15"/>
    <p:sldLayoutId id="2147484353" r:id="rId16"/>
  </p:sldLayoutIdLst>
  <p:txStyles>
    <p:titleStyle>
      <a:lvl1pPr algn="l" defTabSz="914400" rtl="0" eaLnBrk="1" latinLnBrk="0" hangingPunct="1">
        <a:lnSpc>
          <a:spcPct val="90000"/>
        </a:lnSpc>
        <a:spcBef>
          <a:spcPct val="0"/>
        </a:spcBef>
        <a:buNone/>
        <a:defRPr sz="3600" b="0" i="0" kern="1200" spc="-60" baseline="0">
          <a:solidFill>
            <a:srgbClr val="000041"/>
          </a:solidFill>
          <a:latin typeface="Halcom ExtraBold" pitchFamily="2"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041"/>
          </a:solidFill>
          <a:latin typeface="Halcom Book"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0041"/>
          </a:solidFill>
          <a:latin typeface="Halcom Book"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0041"/>
          </a:solidFill>
          <a:latin typeface="Halcom Book"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041"/>
          </a:solidFill>
          <a:latin typeface="Halcom Book"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041"/>
          </a:solidFill>
          <a:latin typeface="Halcom Book"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7952" y="145937"/>
            <a:ext cx="8810847" cy="9970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69268" y="1673156"/>
            <a:ext cx="7315200" cy="4311591"/>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i="0">
                <a:solidFill>
                  <a:srgbClr val="000041"/>
                </a:solidFill>
                <a:latin typeface="Halcom" pitchFamily="2" charset="77"/>
              </a:defRPr>
            </a:lvl1pPr>
          </a:lstStyle>
          <a:p>
            <a:fld id="{8E706987-3380-4B39-AF94-EEEE66971C03}" type="slidenum">
              <a:rPr lang="en-GB" smtClean="0"/>
              <a:pPr/>
              <a:t>‹#›</a:t>
            </a:fld>
            <a:endParaRPr lang="en-GB">
              <a:latin typeface="Halcom" pitchFamily="2" charset="77"/>
            </a:endParaRPr>
          </a:p>
        </p:txBody>
      </p:sp>
      <p:pic>
        <p:nvPicPr>
          <p:cNvPr id="7" name="Picture 6" descr="A picture containing object, clock&#10;&#10;Description automatically generated">
            <a:extLst>
              <a:ext uri="{FF2B5EF4-FFF2-40B4-BE49-F238E27FC236}">
                <a16:creationId xmlns:a16="http://schemas.microsoft.com/office/drawing/2014/main" id="{76F6F906-9003-A049-BF14-AE77342667A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9267" y="6346938"/>
            <a:ext cx="2161948" cy="365125"/>
          </a:xfrm>
          <a:prstGeom prst="rect">
            <a:avLst/>
          </a:prstGeom>
        </p:spPr>
      </p:pic>
      <p:pic>
        <p:nvPicPr>
          <p:cNvPr id="10" name="Picture 9" descr="A picture containing drawing, mug, clock&#10;&#10;Description automatically generated">
            <a:extLst>
              <a:ext uri="{FF2B5EF4-FFF2-40B4-BE49-F238E27FC236}">
                <a16:creationId xmlns:a16="http://schemas.microsoft.com/office/drawing/2014/main" id="{F61D710C-BA6E-B74D-9BBF-B430AF82B90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21593" y="6432249"/>
            <a:ext cx="925749" cy="199878"/>
          </a:xfrm>
          <a:prstGeom prst="rect">
            <a:avLst/>
          </a:prstGeom>
        </p:spPr>
      </p:pic>
      <p:sp>
        <p:nvSpPr>
          <p:cNvPr id="11" name="L-Shape 10">
            <a:extLst>
              <a:ext uri="{FF2B5EF4-FFF2-40B4-BE49-F238E27FC236}">
                <a16:creationId xmlns:a16="http://schemas.microsoft.com/office/drawing/2014/main" id="{F4715BCC-FF4A-444E-9508-427B9CEDFDAE}"/>
              </a:ext>
            </a:extLst>
          </p:cNvPr>
          <p:cNvSpPr/>
          <p:nvPr userDrawn="1"/>
        </p:nvSpPr>
        <p:spPr>
          <a:xfrm rot="13500000">
            <a:off x="302884" y="515026"/>
            <a:ext cx="258886" cy="258886"/>
          </a:xfrm>
          <a:prstGeom prst="corner">
            <a:avLst>
              <a:gd name="adj1" fmla="val 50000"/>
              <a:gd name="adj2" fmla="val 50000"/>
            </a:avLst>
          </a:prstGeom>
          <a:noFill/>
          <a:ln w="28575">
            <a:solidFill>
              <a:srgbClr val="295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alcom" pitchFamily="2" charset="77"/>
            </a:endParaRPr>
          </a:p>
        </p:txBody>
      </p:sp>
    </p:spTree>
    <p:extLst>
      <p:ext uri="{BB962C8B-B14F-4D97-AF65-F5344CB8AC3E}">
        <p14:creationId xmlns:p14="http://schemas.microsoft.com/office/powerpoint/2010/main" val="4196332511"/>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 id="2147484291" r:id="rId15"/>
    <p:sldLayoutId id="2147484292" r:id="rId16"/>
  </p:sldLayoutIdLst>
  <p:txStyles>
    <p:titleStyle>
      <a:lvl1pPr algn="l" defTabSz="914400" rtl="0" eaLnBrk="1" latinLnBrk="0" hangingPunct="1">
        <a:lnSpc>
          <a:spcPct val="90000"/>
        </a:lnSpc>
        <a:spcBef>
          <a:spcPct val="0"/>
        </a:spcBef>
        <a:buNone/>
        <a:defRPr sz="2400" b="0" i="0" kern="1200" spc="-60" baseline="0">
          <a:solidFill>
            <a:srgbClr val="000041"/>
          </a:solidFill>
          <a:latin typeface="Halcom ExtraBold" pitchFamily="2"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041"/>
          </a:solidFill>
          <a:latin typeface="Halcom Book"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0041"/>
          </a:solidFill>
          <a:latin typeface="Halcom Book"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0041"/>
          </a:solidFill>
          <a:latin typeface="Halcom Book"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041"/>
          </a:solidFill>
          <a:latin typeface="Halcom Book"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041"/>
          </a:solidFill>
          <a:latin typeface="Halcom Book"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9268" y="1673156"/>
            <a:ext cx="7315200" cy="4311591"/>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i="0">
                <a:solidFill>
                  <a:srgbClr val="000041"/>
                </a:solidFill>
                <a:latin typeface="Halcom" pitchFamily="2" charset="77"/>
              </a:defRPr>
            </a:lvl1pPr>
          </a:lstStyle>
          <a:p>
            <a:fld id="{8E706987-3380-4B39-AF94-EEEE66971C03}" type="slidenum">
              <a:rPr lang="en-GB" smtClean="0"/>
              <a:pPr/>
              <a:t>‹#›</a:t>
            </a:fld>
            <a:endParaRPr lang="en-GB">
              <a:latin typeface="Halcom" pitchFamily="2" charset="77"/>
            </a:endParaRPr>
          </a:p>
        </p:txBody>
      </p:sp>
    </p:spTree>
    <p:extLst>
      <p:ext uri="{BB962C8B-B14F-4D97-AF65-F5344CB8AC3E}">
        <p14:creationId xmlns:p14="http://schemas.microsoft.com/office/powerpoint/2010/main" val="1551938064"/>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 id="2147484306" r:id="rId13"/>
    <p:sldLayoutId id="2147484307" r:id="rId14"/>
    <p:sldLayoutId id="2147484308" r:id="rId15"/>
    <p:sldLayoutId id="2147484309" r:id="rId16"/>
  </p:sldLayoutIdLst>
  <p:txStyles>
    <p:titleStyle>
      <a:lvl1pPr algn="l" defTabSz="914400" rtl="0" eaLnBrk="1" latinLnBrk="0" hangingPunct="1">
        <a:lnSpc>
          <a:spcPct val="90000"/>
        </a:lnSpc>
        <a:spcBef>
          <a:spcPct val="0"/>
        </a:spcBef>
        <a:buNone/>
        <a:defRPr sz="2400" b="0" i="0" kern="1200" spc="-60" baseline="0">
          <a:solidFill>
            <a:srgbClr val="000041"/>
          </a:solidFill>
          <a:latin typeface="Halcom ExtraBold" pitchFamily="2"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041"/>
          </a:solidFill>
          <a:latin typeface="Halcom Book"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0041"/>
          </a:solidFill>
          <a:latin typeface="Halcom Book"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0041"/>
          </a:solidFill>
          <a:latin typeface="Halcom Book"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041"/>
          </a:solidFill>
          <a:latin typeface="Halcom Book"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041"/>
          </a:solidFill>
          <a:latin typeface="Halcom Book"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6E4DBB-FB26-C941-934C-B9966EA0C452}"/>
              </a:ext>
            </a:extLst>
          </p:cNvPr>
          <p:cNvSpPr/>
          <p:nvPr userDrawn="1"/>
        </p:nvSpPr>
        <p:spPr>
          <a:xfrm>
            <a:off x="0" y="274829"/>
            <a:ext cx="1007532" cy="1607672"/>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5186A2-E828-7044-B2F7-CE60647ACA3F}"/>
              </a:ext>
            </a:extLst>
          </p:cNvPr>
          <p:cNvSpPr/>
          <p:nvPr userDrawn="1"/>
        </p:nvSpPr>
        <p:spPr>
          <a:xfrm>
            <a:off x="363764" y="968530"/>
            <a:ext cx="2778470" cy="110135"/>
          </a:xfrm>
          <a:prstGeom prst="rect">
            <a:avLst/>
          </a:prstGeom>
          <a:solidFill>
            <a:srgbClr val="0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laceholder 1"/>
          <p:cNvSpPr>
            <a:spLocks noGrp="1"/>
          </p:cNvSpPr>
          <p:nvPr>
            <p:ph type="title"/>
          </p:nvPr>
        </p:nvSpPr>
        <p:spPr>
          <a:xfrm>
            <a:off x="290390" y="145937"/>
            <a:ext cx="9158410" cy="9970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69268" y="1673156"/>
            <a:ext cx="7315200" cy="4311591"/>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i="0">
                <a:solidFill>
                  <a:srgbClr val="000041"/>
                </a:solidFill>
                <a:latin typeface="Halcom" pitchFamily="2" charset="77"/>
              </a:defRPr>
            </a:lvl1pPr>
          </a:lstStyle>
          <a:p>
            <a:fld id="{8E706987-3380-4B39-AF94-EEEE66971C03}" type="slidenum">
              <a:rPr lang="en-GB" smtClean="0"/>
              <a:pPr/>
              <a:t>‹#›</a:t>
            </a:fld>
            <a:endParaRPr lang="en-GB">
              <a:latin typeface="Halcom" pitchFamily="2" charset="77"/>
            </a:endParaRPr>
          </a:p>
        </p:txBody>
      </p:sp>
      <p:pic>
        <p:nvPicPr>
          <p:cNvPr id="7" name="Picture 6" descr="A picture containing object, clock&#10;&#10;Description automatically generated">
            <a:extLst>
              <a:ext uri="{FF2B5EF4-FFF2-40B4-BE49-F238E27FC236}">
                <a16:creationId xmlns:a16="http://schemas.microsoft.com/office/drawing/2014/main" id="{76F6F906-9003-A049-BF14-AE77342667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49267" y="6346938"/>
            <a:ext cx="2161948" cy="365125"/>
          </a:xfrm>
          <a:prstGeom prst="rect">
            <a:avLst/>
          </a:prstGeom>
        </p:spPr>
      </p:pic>
      <p:pic>
        <p:nvPicPr>
          <p:cNvPr id="10" name="Picture 9" descr="A picture containing drawing, mug, clock&#10;&#10;Description automatically generated">
            <a:extLst>
              <a:ext uri="{FF2B5EF4-FFF2-40B4-BE49-F238E27FC236}">
                <a16:creationId xmlns:a16="http://schemas.microsoft.com/office/drawing/2014/main" id="{F61D710C-BA6E-B74D-9BBF-B430AF82B90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721593" y="6432249"/>
            <a:ext cx="925749" cy="199878"/>
          </a:xfrm>
          <a:prstGeom prst="rect">
            <a:avLst/>
          </a:prstGeom>
        </p:spPr>
      </p:pic>
    </p:spTree>
    <p:extLst>
      <p:ext uri="{BB962C8B-B14F-4D97-AF65-F5344CB8AC3E}">
        <p14:creationId xmlns:p14="http://schemas.microsoft.com/office/powerpoint/2010/main" val="86223866"/>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2" r:id="rId11"/>
    <p:sldLayoutId id="2147484323" r:id="rId12"/>
    <p:sldLayoutId id="2147484324" r:id="rId13"/>
    <p:sldLayoutId id="2147484325" r:id="rId14"/>
    <p:sldLayoutId id="2147484326" r:id="rId15"/>
  </p:sldLayoutIdLst>
  <p:txStyles>
    <p:titleStyle>
      <a:lvl1pPr algn="l" defTabSz="914400" rtl="0" eaLnBrk="1" latinLnBrk="0" hangingPunct="1">
        <a:lnSpc>
          <a:spcPct val="90000"/>
        </a:lnSpc>
        <a:spcBef>
          <a:spcPct val="0"/>
        </a:spcBef>
        <a:buNone/>
        <a:defRPr sz="3600" b="0" i="0" kern="1200" spc="-60" baseline="0">
          <a:solidFill>
            <a:srgbClr val="000041"/>
          </a:solidFill>
          <a:latin typeface="Halcom ExtraBold" pitchFamily="2"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041"/>
          </a:solidFill>
          <a:latin typeface="Halcom Book"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0041"/>
          </a:solidFill>
          <a:latin typeface="Halcom Book"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0041"/>
          </a:solidFill>
          <a:latin typeface="Halcom Book"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041"/>
          </a:solidFill>
          <a:latin typeface="Halcom Book"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041"/>
          </a:solidFill>
          <a:latin typeface="Halcom Book"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0" r:id="rId1"/>
    <p:sldLayoutId id="2147484348" r:id="rId2"/>
    <p:sldLayoutId id="2147484347" r:id="rId3"/>
    <p:sldLayoutId id="2147484335" r:id="rId4"/>
    <p:sldLayoutId id="2147484341" r:id="rId5"/>
    <p:sldLayoutId id="2147484344" r:id="rId6"/>
    <p:sldLayoutId id="2147484337" r:id="rId7"/>
    <p:sldLayoutId id="2147484334" r:id="rId8"/>
    <p:sldLayoutId id="2147484343" r:id="rId9"/>
    <p:sldLayoutId id="2147483654" r:id="rId10"/>
    <p:sldLayoutId id="2147484338" r:id="rId11"/>
    <p:sldLayoutId id="2147483683" r:id="rId12"/>
    <p:sldLayoutId id="2147483650" r:id="rId13"/>
    <p:sldLayoutId id="2147483655" r:id="rId14"/>
    <p:sldLayoutId id="2147484342" r:id="rId15"/>
    <p:sldLayoutId id="2147483664" r:id="rId16"/>
    <p:sldLayoutId id="2147484350" r:id="rId17"/>
    <p:sldLayoutId id="2147484349" r:id="rId18"/>
    <p:sldLayoutId id="2147484352" r:id="rId19"/>
    <p:sldLayoutId id="2147484346" r:id="rId20"/>
    <p:sldLayoutId id="2147484339" r:id="rId21"/>
    <p:sldLayoutId id="2147483680" r:id="rId22"/>
    <p:sldLayoutId id="2147484340" r:id="rId23"/>
    <p:sldLayoutId id="2147483660" r:id="rId24"/>
    <p:sldLayoutId id="2147483649" r:id="rId25"/>
    <p:sldLayoutId id="2147483652" r:id="rId26"/>
    <p:sldLayoutId id="2147483653" r:id="rId27"/>
    <p:sldLayoutId id="2147483656" r:id="rId28"/>
    <p:sldLayoutId id="2147483657" r:id="rId29"/>
    <p:sldLayoutId id="2147483658" r:id="rId30"/>
    <p:sldLayoutId id="2147483659" r:id="rId31"/>
    <p:sldLayoutId id="2147484351" r:id="rId32"/>
    <p:sldLayoutId id="2147483705" r:id="rId33"/>
    <p:sldLayoutId id="2147483706" r:id="rId34"/>
    <p:sldLayoutId id="2147483708" r:id="rId35"/>
    <p:sldLayoutId id="2147484336" r:id="rId36"/>
    <p:sldLayoutId id="2147483710" r:id="rId37"/>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10" name="Primary-Client-Logo">
            <a:hlinkClick r:id="" action="ppaction://noaction"/>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a:t>Type Division Name here</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6" r:id="rId5"/>
    <p:sldLayoutId id="2147483717" r:id="rId6"/>
    <p:sldLayoutId id="2147483718" r:id="rId7"/>
    <p:sldLayoutId id="2147483719" r:id="rId8"/>
    <p:sldLayoutId id="2147483720" r:id="rId9"/>
    <p:sldLayoutId id="2147483666" r:id="rId10"/>
    <p:sldLayoutId id="2147483684" r:id="rId11"/>
    <p:sldLayoutId id="2147483688" r:id="rId12"/>
    <p:sldLayoutId id="2147483709" r:id="rId13"/>
    <p:sldLayoutId id="2147483685" r:id="rId14"/>
    <p:sldLayoutId id="2147483689" r:id="rId15"/>
    <p:sldLayoutId id="2147483662" r:id="rId16"/>
    <p:sldLayoutId id="2147483698" r:id="rId17"/>
    <p:sldLayoutId id="2147483663" r:id="rId18"/>
    <p:sldLayoutId id="2147483678" r:id="rId19"/>
    <p:sldLayoutId id="2147483677" r:id="rId20"/>
    <p:sldLayoutId id="2147483676" r:id="rId21"/>
    <p:sldLayoutId id="2147483690" r:id="rId22"/>
    <p:sldLayoutId id="2147483679" r:id="rId23"/>
    <p:sldLayoutId id="2147483691" r:id="rId24"/>
    <p:sldLayoutId id="2147483692" r:id="rId25"/>
    <p:sldLayoutId id="2147483667" r:id="rId26"/>
    <p:sldLayoutId id="2147483693" r:id="rId27"/>
    <p:sldLayoutId id="2147483675" r:id="rId28"/>
    <p:sldLayoutId id="2147483695" r:id="rId29"/>
    <p:sldLayoutId id="2147483687" r:id="rId30"/>
    <p:sldLayoutId id="2147483686" r:id="rId31"/>
    <p:sldLayoutId id="2147483696" r:id="rId32"/>
    <p:sldLayoutId id="2147483704" r:id="rId33"/>
    <p:sldLayoutId id="2147483694" r:id="rId34"/>
    <p:sldLayoutId id="2147483697" r:id="rId35"/>
    <p:sldLayoutId id="2147483721" r:id="rId36"/>
    <p:sldLayoutId id="2147483727" r:id="rId37"/>
    <p:sldLayoutId id="2147483728" r:id="rId38"/>
  </p:sldLayoutIdLst>
  <p:transition/>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ct val="0"/>
        </a:spcBef>
        <a:spcAft>
          <a:spcPts val="800"/>
        </a:spcAft>
        <a:buClr>
          <a:schemeClr val="accent1"/>
        </a:buClr>
        <a:buFont typeface="System Font Regular"/>
        <a:buChar char="-"/>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ct val="0"/>
        </a:spcBef>
        <a:spcAft>
          <a:spcPts val="800"/>
        </a:spcAft>
        <a:buClr>
          <a:schemeClr val="accent1"/>
        </a:buClr>
        <a:buFont typeface="System Font Regular"/>
        <a:buChar char="-"/>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orient="horz" pos="3931" userDrawn="1">
          <p15:clr>
            <a:srgbClr val="F26B43"/>
          </p15:clr>
        </p15:guide>
        <p15:guide id="6" pos="7296" userDrawn="1">
          <p15:clr>
            <a:srgbClr val="F26B43"/>
          </p15:clr>
        </p15:guide>
        <p15:guide id="7" orient="horz" pos="4080" userDrawn="1">
          <p15:clr>
            <a:srgbClr val="F26B43"/>
          </p15:clr>
        </p15:guide>
        <p15:guide id="8" pos="1267" userDrawn="1">
          <p15:clr>
            <a:srgbClr val="F26B43"/>
          </p15:clr>
        </p15:guide>
        <p15:guide id="9" pos="1389" userDrawn="1">
          <p15:clr>
            <a:srgbClr val="F26B43"/>
          </p15:clr>
        </p15:guide>
        <p15:guide id="10" pos="2272" userDrawn="1">
          <p15:clr>
            <a:srgbClr val="F26B43"/>
          </p15:clr>
        </p15:guide>
        <p15:guide id="11" pos="2395" userDrawn="1">
          <p15:clr>
            <a:srgbClr val="F26B43"/>
          </p15:clr>
        </p15:guide>
        <p15:guide id="12" pos="3277" userDrawn="1">
          <p15:clr>
            <a:srgbClr val="F26B43"/>
          </p15:clr>
        </p15:guide>
        <p15:guide id="13" pos="3397" userDrawn="1">
          <p15:clr>
            <a:srgbClr val="F26B43"/>
          </p15:clr>
        </p15:guide>
        <p15:guide id="14" pos="4283" userDrawn="1">
          <p15:clr>
            <a:srgbClr val="F26B43"/>
          </p15:clr>
        </p15:guide>
        <p15:guide id="15" pos="4403" userDrawn="1">
          <p15:clr>
            <a:srgbClr val="F26B43"/>
          </p15:clr>
        </p15:guide>
        <p15:guide id="16" pos="5285" userDrawn="1">
          <p15:clr>
            <a:srgbClr val="F26B43"/>
          </p15:clr>
        </p15:guide>
        <p15:guide id="17" pos="5408" userDrawn="1">
          <p15:clr>
            <a:srgbClr val="F26B43"/>
          </p15:clr>
        </p15:guide>
        <p15:guide id="18" pos="6291" userDrawn="1">
          <p15:clr>
            <a:srgbClr val="F26B43"/>
          </p15:clr>
        </p15:guide>
        <p15:guide id="19" pos="6413" userDrawn="1">
          <p15:clr>
            <a:srgbClr val="F26B43"/>
          </p15:clr>
        </p15:guide>
        <p15:guide id="20" orient="horz" pos="368" userDrawn="1">
          <p15:clr>
            <a:srgbClr val="F26B43"/>
          </p15:clr>
        </p15:guide>
        <p15:guide id="21" orient="horz" pos="988" userDrawn="1">
          <p15:clr>
            <a:srgbClr val="F26B43"/>
          </p15:clr>
        </p15:guide>
        <p15:guide id="22" orient="horz" pos="568" userDrawn="1">
          <p15:clr>
            <a:srgbClr val="F26B43"/>
          </p15:clr>
        </p15:guide>
        <p15:guide id="23" orient="horz" pos="12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deltadentalins.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eyeconic.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fi.com/dents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whyuhc.com/benefitsplu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myccaonline.com/"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hyperlink" Target="http://mavenclinic.com/register"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2.emf"/><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3.png"/><Relationship Id="rId7" Type="http://schemas.openxmlformats.org/officeDocument/2006/relationships/diagramColors" Target="../diagrams/colors1.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3" Type="http://schemas.openxmlformats.org/officeDocument/2006/relationships/hyperlink" Target="https://dentsubenefitsplus.com/wp-content/uploads/2023/01/One-Pass-Family-Membership-Member-Facing-FAQ_dentsu-FINAL.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dentsubenefitsplus.co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dentsu.myenrollmentinf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dentsu.myenrollmentinfo.co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www.whyuhc.com/benefitsplu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B895C1-1EDD-E942-BF55-615A256A6376}"/>
              </a:ext>
            </a:extLst>
          </p:cNvPr>
          <p:cNvSpPr txBox="1">
            <a:spLocks/>
          </p:cNvSpPr>
          <p:nvPr/>
        </p:nvSpPr>
        <p:spPr>
          <a:xfrm>
            <a:off x="601373" y="2712142"/>
            <a:ext cx="10743565" cy="1298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900" b="1" i="0" kern="1200" spc="-30" baseline="0">
                <a:solidFill>
                  <a:srgbClr val="090979"/>
                </a:solidFill>
                <a:latin typeface="Halcom Black" charset="0"/>
                <a:ea typeface="Halcom Black" charset="0"/>
                <a:cs typeface="Halcom Black" charset="0"/>
              </a:defRPr>
            </a:lvl1pPr>
          </a:lstStyle>
          <a:p>
            <a:pPr>
              <a:lnSpc>
                <a:spcPct val="80000"/>
              </a:lnSpc>
            </a:pPr>
            <a:r>
              <a:rPr lang="en-GB" sz="5400" b="0" spc="0">
                <a:solidFill>
                  <a:srgbClr val="000041"/>
                </a:solidFill>
                <a:latin typeface="Halcom" pitchFamily="2" charset="77"/>
              </a:rPr>
              <a:t>2023 </a:t>
            </a:r>
            <a:br>
              <a:rPr lang="en-GB" sz="5400" spc="0">
                <a:solidFill>
                  <a:srgbClr val="000041"/>
                </a:solidFill>
                <a:latin typeface="Halcom ExtraBold" pitchFamily="2" charset="77"/>
              </a:rPr>
            </a:br>
            <a:r>
              <a:rPr lang="en-GB" sz="5400" spc="0">
                <a:solidFill>
                  <a:srgbClr val="000041"/>
                </a:solidFill>
                <a:latin typeface="Halcom ExtraBold" pitchFamily="2" charset="77"/>
              </a:rPr>
              <a:t>Benefits Orientation</a:t>
            </a:r>
            <a:endParaRPr lang="en-GB" sz="5400" spc="0">
              <a:solidFill>
                <a:srgbClr val="000041"/>
              </a:solidFill>
              <a:latin typeface="Halcom ExtraBold" pitchFamily="2" charset="77"/>
              <a:cs typeface="Halcom ExtraBold"/>
            </a:endParaRPr>
          </a:p>
        </p:txBody>
      </p:sp>
      <p:sp>
        <p:nvSpPr>
          <p:cNvPr id="12" name="Rectangle 11">
            <a:extLst>
              <a:ext uri="{FF2B5EF4-FFF2-40B4-BE49-F238E27FC236}">
                <a16:creationId xmlns:a16="http://schemas.microsoft.com/office/drawing/2014/main" id="{64AE7FC3-4260-DE4B-9E0F-71E00E56F70C}"/>
              </a:ext>
            </a:extLst>
          </p:cNvPr>
          <p:cNvSpPr/>
          <p:nvPr/>
        </p:nvSpPr>
        <p:spPr>
          <a:xfrm>
            <a:off x="601373" y="4160587"/>
            <a:ext cx="3068022" cy="150323"/>
          </a:xfrm>
          <a:prstGeom prst="rect">
            <a:avLst/>
          </a:prstGeom>
          <a:solidFill>
            <a:srgbClr val="0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Text&#10;&#10;Description automatically generated">
            <a:extLst>
              <a:ext uri="{FF2B5EF4-FFF2-40B4-BE49-F238E27FC236}">
                <a16:creationId xmlns:a16="http://schemas.microsoft.com/office/drawing/2014/main" id="{D43A1610-4CBB-0A48-BE85-E22747B3E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465" y="715459"/>
            <a:ext cx="4519983" cy="1063946"/>
          </a:xfrm>
          <a:prstGeom prst="rect">
            <a:avLst/>
          </a:prstGeom>
        </p:spPr>
      </p:pic>
      <p:pic>
        <p:nvPicPr>
          <p:cNvPr id="9" name="Picture 8">
            <a:extLst>
              <a:ext uri="{FF2B5EF4-FFF2-40B4-BE49-F238E27FC236}">
                <a16:creationId xmlns:a16="http://schemas.microsoft.com/office/drawing/2014/main" id="{DD19A470-C47A-4FAE-84EF-1FB6C2B6A947}"/>
              </a:ext>
            </a:extLst>
          </p:cNvPr>
          <p:cNvPicPr>
            <a:picLocks noChangeAspect="1"/>
          </p:cNvPicPr>
          <p:nvPr/>
        </p:nvPicPr>
        <p:blipFill>
          <a:blip r:embed="rId4"/>
          <a:stretch>
            <a:fillRect/>
          </a:stretch>
        </p:blipFill>
        <p:spPr>
          <a:xfrm>
            <a:off x="7048500" y="0"/>
            <a:ext cx="5143500" cy="6858000"/>
          </a:xfrm>
          <a:prstGeom prst="rect">
            <a:avLst/>
          </a:prstGeom>
        </p:spPr>
      </p:pic>
    </p:spTree>
    <p:extLst>
      <p:ext uri="{BB962C8B-B14F-4D97-AF65-F5344CB8AC3E}">
        <p14:creationId xmlns:p14="http://schemas.microsoft.com/office/powerpoint/2010/main" val="8044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a:extLst>
              <a:ext uri="{FF2B5EF4-FFF2-40B4-BE49-F238E27FC236}">
                <a16:creationId xmlns:a16="http://schemas.microsoft.com/office/drawing/2014/main" id="{B09DF023-072A-BF46-AEC8-4FD185C4AF4C}"/>
              </a:ext>
            </a:extLst>
          </p:cNvPr>
          <p:cNvSpPr txBox="1">
            <a:spLocks/>
          </p:cNvSpPr>
          <p:nvPr/>
        </p:nvSpPr>
        <p:spPr>
          <a:xfrm>
            <a:off x="942531" y="320563"/>
            <a:ext cx="8936592" cy="3876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900" b="1" i="0" kern="1200" spc="-30" baseline="0">
                <a:solidFill>
                  <a:srgbClr val="090979"/>
                </a:solidFill>
                <a:latin typeface="Halcom Black" charset="0"/>
                <a:ea typeface="Halcom Black" charset="0"/>
                <a:cs typeface="Halcom Black" charset="0"/>
              </a:defRPr>
            </a:lvl1pPr>
          </a:lstStyle>
          <a:p>
            <a:pPr>
              <a:lnSpc>
                <a:spcPct val="80000"/>
              </a:lnSpc>
            </a:pPr>
            <a:endParaRPr lang="en-US" sz="4800" b="0">
              <a:solidFill>
                <a:schemeClr val="tx1"/>
              </a:solidFill>
              <a:latin typeface="Druk" pitchFamily="2" charset="77"/>
              <a:cs typeface="Halcom ExtraBold"/>
            </a:endParaRPr>
          </a:p>
        </p:txBody>
      </p:sp>
      <p:sp>
        <p:nvSpPr>
          <p:cNvPr id="2" name="Title 1">
            <a:extLst>
              <a:ext uri="{FF2B5EF4-FFF2-40B4-BE49-F238E27FC236}">
                <a16:creationId xmlns:a16="http://schemas.microsoft.com/office/drawing/2014/main" id="{E2B79170-B05D-944A-A4AC-A115D042740F}"/>
              </a:ext>
            </a:extLst>
          </p:cNvPr>
          <p:cNvSpPr>
            <a:spLocks noGrp="1"/>
          </p:cNvSpPr>
          <p:nvPr>
            <p:ph type="title"/>
          </p:nvPr>
        </p:nvSpPr>
        <p:spPr>
          <a:xfrm>
            <a:off x="365760" y="145937"/>
            <a:ext cx="9083039" cy="997063"/>
          </a:xfrm>
        </p:spPr>
        <p:txBody>
          <a:bodyPr>
            <a:normAutofit/>
          </a:bodyPr>
          <a:lstStyle/>
          <a:p>
            <a:pPr>
              <a:defRPr/>
            </a:pPr>
            <a:r>
              <a:rPr lang="en-US" sz="3600">
                <a:solidFill>
                  <a:srgbClr val="262626"/>
                </a:solidFill>
                <a:ea typeface="Helvetica Neue Condensed" panose="02000503000000020004" pitchFamily="2" charset="0"/>
                <a:cs typeface="Helvetica Neue Condensed" panose="02000503000000020004" pitchFamily="2" charset="0"/>
              </a:rPr>
              <a:t>Medical Plan Design Comparison</a:t>
            </a:r>
          </a:p>
        </p:txBody>
      </p:sp>
      <p:sp>
        <p:nvSpPr>
          <p:cNvPr id="10" name="TextBox 9">
            <a:extLst>
              <a:ext uri="{FF2B5EF4-FFF2-40B4-BE49-F238E27FC236}">
                <a16:creationId xmlns:a16="http://schemas.microsoft.com/office/drawing/2014/main" id="{6812407F-7B14-4737-BCA8-8A8095A9FE72}"/>
              </a:ext>
            </a:extLst>
          </p:cNvPr>
          <p:cNvSpPr txBox="1"/>
          <p:nvPr/>
        </p:nvSpPr>
        <p:spPr>
          <a:xfrm>
            <a:off x="2227095" y="5973644"/>
            <a:ext cx="10494271" cy="246221"/>
          </a:xfrm>
          <a:prstGeom prst="rect">
            <a:avLst/>
          </a:prstGeom>
          <a:noFill/>
        </p:spPr>
        <p:txBody>
          <a:bodyPr wrap="square" rtlCol="0">
            <a:spAutoFit/>
          </a:bodyPr>
          <a:lstStyle/>
          <a:p>
            <a:r>
              <a:rPr lang="en-US" sz="1000" b="1">
                <a:solidFill>
                  <a:srgbClr val="000041"/>
                </a:solidFill>
                <a:latin typeface="Halcom Book" pitchFamily="2" charset="77"/>
              </a:rPr>
              <a:t>* </a:t>
            </a:r>
            <a:r>
              <a:rPr lang="en-US" sz="1000" b="1">
                <a:solidFill>
                  <a:srgbClr val="000041"/>
                </a:solidFill>
                <a:latin typeface="Halcom Book" pitchFamily="2" charset="77"/>
                <a:ea typeface="Segoe UI" panose="020B0502040204020203" pitchFamily="34" charset="0"/>
              </a:rPr>
              <a:t>Embedded means one individual within a family will never pay more than the single deductible or single out of pocket maximum (OOP) amount</a:t>
            </a:r>
            <a:endParaRPr lang="en-US" sz="1000" b="1">
              <a:solidFill>
                <a:srgbClr val="000041"/>
              </a:solidFill>
              <a:latin typeface="Halcom Book" pitchFamily="2" charset="77"/>
            </a:endParaRPr>
          </a:p>
        </p:txBody>
      </p:sp>
      <p:graphicFrame>
        <p:nvGraphicFramePr>
          <p:cNvPr id="3" name="Table 2">
            <a:extLst>
              <a:ext uri="{FF2B5EF4-FFF2-40B4-BE49-F238E27FC236}">
                <a16:creationId xmlns:a16="http://schemas.microsoft.com/office/drawing/2014/main" id="{32B5D3E8-5645-3707-BC01-934FBF71BE0F}"/>
              </a:ext>
            </a:extLst>
          </p:cNvPr>
          <p:cNvGraphicFramePr>
            <a:graphicFrameLocks noGrp="1"/>
          </p:cNvGraphicFramePr>
          <p:nvPr>
            <p:extLst>
              <p:ext uri="{D42A27DB-BD31-4B8C-83A1-F6EECF244321}">
                <p14:modId xmlns:p14="http://schemas.microsoft.com/office/powerpoint/2010/main" val="1240201032"/>
              </p:ext>
            </p:extLst>
          </p:nvPr>
        </p:nvGraphicFramePr>
        <p:xfrm>
          <a:off x="1107683" y="1519111"/>
          <a:ext cx="10611878" cy="3819778"/>
        </p:xfrm>
        <a:graphic>
          <a:graphicData uri="http://schemas.openxmlformats.org/drawingml/2006/table">
            <a:tbl>
              <a:tblPr/>
              <a:tblGrid>
                <a:gridCol w="1252285">
                  <a:extLst>
                    <a:ext uri="{9D8B030D-6E8A-4147-A177-3AD203B41FA5}">
                      <a16:colId xmlns:a16="http://schemas.microsoft.com/office/drawing/2014/main" val="295251750"/>
                    </a:ext>
                  </a:extLst>
                </a:gridCol>
                <a:gridCol w="1078797">
                  <a:extLst>
                    <a:ext uri="{9D8B030D-6E8A-4147-A177-3AD203B41FA5}">
                      <a16:colId xmlns:a16="http://schemas.microsoft.com/office/drawing/2014/main" val="3070549041"/>
                    </a:ext>
                  </a:extLst>
                </a:gridCol>
                <a:gridCol w="1165541">
                  <a:extLst>
                    <a:ext uri="{9D8B030D-6E8A-4147-A177-3AD203B41FA5}">
                      <a16:colId xmlns:a16="http://schemas.microsoft.com/office/drawing/2014/main" val="2278203289"/>
                    </a:ext>
                  </a:extLst>
                </a:gridCol>
                <a:gridCol w="1165541">
                  <a:extLst>
                    <a:ext uri="{9D8B030D-6E8A-4147-A177-3AD203B41FA5}">
                      <a16:colId xmlns:a16="http://schemas.microsoft.com/office/drawing/2014/main" val="576832972"/>
                    </a:ext>
                  </a:extLst>
                </a:gridCol>
                <a:gridCol w="1165541">
                  <a:extLst>
                    <a:ext uri="{9D8B030D-6E8A-4147-A177-3AD203B41FA5}">
                      <a16:colId xmlns:a16="http://schemas.microsoft.com/office/drawing/2014/main" val="4255774098"/>
                    </a:ext>
                  </a:extLst>
                </a:gridCol>
                <a:gridCol w="2331082">
                  <a:extLst>
                    <a:ext uri="{9D8B030D-6E8A-4147-A177-3AD203B41FA5}">
                      <a16:colId xmlns:a16="http://schemas.microsoft.com/office/drawing/2014/main" val="2961397428"/>
                    </a:ext>
                  </a:extLst>
                </a:gridCol>
                <a:gridCol w="2453091">
                  <a:extLst>
                    <a:ext uri="{9D8B030D-6E8A-4147-A177-3AD203B41FA5}">
                      <a16:colId xmlns:a16="http://schemas.microsoft.com/office/drawing/2014/main" val="2143401097"/>
                    </a:ext>
                  </a:extLst>
                </a:gridCol>
              </a:tblGrid>
              <a:tr h="312324">
                <a:tc>
                  <a:txBody>
                    <a:bodyPr/>
                    <a:lstStyle/>
                    <a:p>
                      <a:pPr algn="l" rtl="0" fontAlgn="ctr"/>
                      <a:r>
                        <a:rPr lang="en-US" sz="1100" b="1" i="0" u="none" strike="noStrike">
                          <a:solidFill>
                            <a:schemeClr val="bg1"/>
                          </a:solidFill>
                          <a:effectLst/>
                          <a:latin typeface="Halcom" pitchFamily="2" charset="77"/>
                          <a:cs typeface="Calibri" panose="020F0502020204030204" pitchFamily="34" charset="0"/>
                        </a:rPr>
                        <a:t>Semi-Monthly Premiums</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gridSpan="2">
                  <a:txBody>
                    <a:bodyPr/>
                    <a:lstStyle/>
                    <a:p>
                      <a:pPr algn="ctr" rtl="0" fontAlgn="ctr"/>
                      <a:r>
                        <a:rPr lang="en-US" sz="1100" b="1" i="0" u="none" strike="noStrike">
                          <a:solidFill>
                            <a:schemeClr val="bg1"/>
                          </a:solidFill>
                          <a:effectLst/>
                          <a:latin typeface="Halcom" pitchFamily="2" charset="77"/>
                          <a:cs typeface="Calibri" panose="020F0502020204030204" pitchFamily="34" charset="0"/>
                        </a:rPr>
                        <a:t>Enhanced PPO</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endParaRPr lang="en-US"/>
                    </a:p>
                  </a:txBody>
                  <a:tcPr/>
                </a:tc>
                <a:tc gridSpan="2">
                  <a:txBody>
                    <a:bodyPr/>
                    <a:lstStyle/>
                    <a:p>
                      <a:pPr algn="ctr" rtl="0" fontAlgn="ctr"/>
                      <a:r>
                        <a:rPr lang="en-US" sz="1100" b="1" i="0" u="none" strike="noStrike">
                          <a:solidFill>
                            <a:schemeClr val="bg1"/>
                          </a:solidFill>
                          <a:effectLst/>
                          <a:latin typeface="Halcom" pitchFamily="2" charset="77"/>
                          <a:cs typeface="Calibri" panose="020F0502020204030204" pitchFamily="34" charset="0"/>
                        </a:rPr>
                        <a:t>Standard PPO</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endParaRPr lang="en-US"/>
                    </a:p>
                  </a:txBody>
                  <a:tcPr/>
                </a:tc>
                <a:tc>
                  <a:txBody>
                    <a:bodyPr/>
                    <a:lstStyle/>
                    <a:p>
                      <a:pPr algn="ctr" rtl="0" fontAlgn="ctr"/>
                      <a:r>
                        <a:rPr lang="en-US" sz="1100" b="1" i="0" u="none" strike="noStrike">
                          <a:solidFill>
                            <a:schemeClr val="bg1"/>
                          </a:solidFill>
                          <a:effectLst/>
                          <a:latin typeface="Halcom" pitchFamily="2" charset="77"/>
                          <a:cs typeface="Calibri" panose="020F0502020204030204" pitchFamily="34" charset="0"/>
                        </a:rPr>
                        <a:t>Classic HDHP</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a:txBody>
                    <a:bodyPr/>
                    <a:lstStyle/>
                    <a:p>
                      <a:pPr algn="ctr" rtl="0" fontAlgn="ctr"/>
                      <a:r>
                        <a:rPr lang="en-US" sz="1100" b="1" i="0" u="none" strike="noStrike">
                          <a:solidFill>
                            <a:schemeClr val="bg1"/>
                          </a:solidFill>
                          <a:effectLst/>
                          <a:latin typeface="Halcom" pitchFamily="2" charset="77"/>
                          <a:cs typeface="Calibri" panose="020F0502020204030204" pitchFamily="34" charset="0"/>
                        </a:rPr>
                        <a:t>Value HDHP</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extLst>
                  <a:ext uri="{0D108BD9-81ED-4DB2-BD59-A6C34878D82A}">
                    <a16:rowId xmlns:a16="http://schemas.microsoft.com/office/drawing/2014/main" val="2301894341"/>
                  </a:ext>
                </a:extLst>
              </a:tr>
              <a:tr h="211060">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EE Only</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gridSpan="2">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$119.50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$78.00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$47.50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$33.50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1944517455"/>
                  </a:ext>
                </a:extLst>
              </a:tr>
              <a:tr h="211060">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EE + Spouse/DP</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gridSpan="2">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$276.00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$200.50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$136.50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$104.50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2905611183"/>
                  </a:ext>
                </a:extLst>
              </a:tr>
              <a:tr h="211060">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EE + Child(ren)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gridSpan="2">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$233.50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$123.50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$104.00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$79.50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3786864667"/>
                  </a:ext>
                </a:extLst>
              </a:tr>
              <a:tr h="211060">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Family</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gridSpan="2">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$430.00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$310.00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$209.50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2060"/>
                          </a:solidFill>
                          <a:effectLst/>
                          <a:latin typeface="Halcom Book" pitchFamily="2" charset="77"/>
                          <a:cs typeface="Calibri" panose="020F0502020204030204" pitchFamily="34" charset="0"/>
                        </a:rPr>
                        <a:t>$150.00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2412146666"/>
                  </a:ext>
                </a:extLst>
              </a:tr>
              <a:tr h="177306">
                <a:tc>
                  <a:txBody>
                    <a:bodyPr/>
                    <a:lstStyle/>
                    <a:p>
                      <a:pPr algn="l" rtl="0" fontAlgn="b"/>
                      <a:r>
                        <a:rPr lang="en-US" sz="1100" b="1" i="0" u="none" strike="noStrike">
                          <a:solidFill>
                            <a:schemeClr val="bg1"/>
                          </a:solidFill>
                          <a:effectLst/>
                          <a:latin typeface="Halcom Book" pitchFamily="2" charset="77"/>
                          <a:cs typeface="Calibri" panose="020F0502020204030204" pitchFamily="34" charset="0"/>
                        </a:rPr>
                        <a:t>Plan Features</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gridSpan="6">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 </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L="3418" marR="3418" marT="3418"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69BEE9"/>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L="3418" marR="3418" marT="3418"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69BEE9"/>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L="3418" marR="3418" marT="3418"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69BEE9"/>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L="3418" marR="3418" marT="3418"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69BEE9"/>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L="3418" marR="3418" marT="3418"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69BEE9"/>
                    </a:solidFill>
                  </a:tcPr>
                </a:tc>
                <a:extLst>
                  <a:ext uri="{0D108BD9-81ED-4DB2-BD59-A6C34878D82A}">
                    <a16:rowId xmlns:a16="http://schemas.microsoft.com/office/drawing/2014/main" val="4197404942"/>
                  </a:ext>
                </a:extLst>
              </a:tr>
              <a:tr h="177306">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 </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gridSpan="2">
                  <a:txBody>
                    <a:bodyPr/>
                    <a:lstStyle/>
                    <a:p>
                      <a:pPr algn="ctr" rtl="0" fontAlgn="b"/>
                      <a:r>
                        <a:rPr lang="en-US" sz="1100" b="1" i="0" u="none" strike="noStrike">
                          <a:solidFill>
                            <a:srgbClr val="002060"/>
                          </a:solidFill>
                          <a:effectLst/>
                          <a:latin typeface="Halcom Book" pitchFamily="2" charset="77"/>
                          <a:cs typeface="Calibri" panose="020F0502020204030204" pitchFamily="34" charset="0"/>
                        </a:rPr>
                        <a:t>Network</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pPr algn="ctr" rtl="0" fontAlgn="b"/>
                      <a:endParaRPr lang="en-US" sz="1400" b="1" i="0" u="none" strike="noStrike">
                        <a:solidFill>
                          <a:srgbClr val="002060"/>
                        </a:solidFill>
                        <a:effectLst/>
                        <a:latin typeface="Calibri" panose="020F0502020204030204" pitchFamily="34" charset="0"/>
                        <a:cs typeface="Calibri" panose="020F0502020204030204" pitchFamily="34" charset="0"/>
                      </a:endParaRPr>
                    </a:p>
                  </a:txBody>
                  <a:tcPr marL="3418" marR="3418" marT="3418"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rtl="0" fontAlgn="b"/>
                      <a:r>
                        <a:rPr lang="en-US" sz="1100" b="1" i="0" u="none" strike="noStrike">
                          <a:solidFill>
                            <a:srgbClr val="002060"/>
                          </a:solidFill>
                          <a:effectLst/>
                          <a:latin typeface="Halcom Book" pitchFamily="2" charset="77"/>
                          <a:cs typeface="Calibri" panose="020F0502020204030204" pitchFamily="34" charset="0"/>
                        </a:rPr>
                        <a:t>Network</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pPr algn="ctr" rtl="0" fontAlgn="b"/>
                      <a:endParaRPr lang="en-US" sz="1400" b="1" i="0" u="none" strike="noStrike">
                        <a:solidFill>
                          <a:srgbClr val="002060"/>
                        </a:solidFill>
                        <a:effectLst/>
                        <a:latin typeface="Calibri" panose="020F0502020204030204" pitchFamily="34" charset="0"/>
                        <a:cs typeface="Calibri" panose="020F0502020204030204" pitchFamily="34" charset="0"/>
                      </a:endParaRPr>
                    </a:p>
                  </a:txBody>
                  <a:tcPr marL="3418" marR="3418" marT="3418"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100" b="1" i="0" u="none" strike="noStrike">
                          <a:solidFill>
                            <a:srgbClr val="002060"/>
                          </a:solidFill>
                          <a:effectLst/>
                          <a:latin typeface="Halcom Book" pitchFamily="2" charset="77"/>
                          <a:cs typeface="Calibri" panose="020F0502020204030204" pitchFamily="34" charset="0"/>
                        </a:rPr>
                        <a:t>Network</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1" i="0" u="none" strike="noStrike">
                          <a:solidFill>
                            <a:srgbClr val="002060"/>
                          </a:solidFill>
                          <a:effectLst/>
                          <a:latin typeface="Halcom Book" pitchFamily="2" charset="77"/>
                          <a:cs typeface="Calibri" panose="020F0502020204030204" pitchFamily="34" charset="0"/>
                        </a:rPr>
                        <a:t>Network</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253136321"/>
                  </a:ext>
                </a:extLst>
              </a:tr>
              <a:tr h="177306">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Deductible</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gridSpan="2">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$500/$1,000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pPr algn="ctr" rtl="0" fontAlgn="b"/>
                      <a:endParaRPr lang="en-US" sz="1400" b="0" i="0" u="none" strike="noStrike">
                        <a:solidFill>
                          <a:srgbClr val="002060"/>
                        </a:solidFill>
                        <a:effectLst/>
                        <a:latin typeface="Calibri" panose="020F0502020204030204" pitchFamily="34" charset="0"/>
                        <a:cs typeface="Calibri" panose="020F0502020204030204" pitchFamily="34" charset="0"/>
                      </a:endParaRPr>
                    </a:p>
                  </a:txBody>
                  <a:tcPr marL="3418" marR="3418" marT="3418"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$1,000/$2,000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pPr algn="ctr" rtl="0" fontAlgn="b"/>
                      <a:endParaRPr lang="en-US" sz="1400" b="0" i="0" u="none" strike="noStrike">
                        <a:solidFill>
                          <a:srgbClr val="002060"/>
                        </a:solidFill>
                        <a:effectLst/>
                        <a:latin typeface="Calibri" panose="020F0502020204030204" pitchFamily="34" charset="0"/>
                        <a:cs typeface="Calibri" panose="020F0502020204030204" pitchFamily="34" charset="0"/>
                      </a:endParaRPr>
                    </a:p>
                  </a:txBody>
                  <a:tcPr marL="3418" marR="3418" marT="3418"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$2,000/$4,000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$4,000/$8,000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886731682"/>
                  </a:ext>
                </a:extLst>
              </a:tr>
              <a:tr h="177306">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Coinsurance</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gridSpan="2">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10%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pPr algn="ctr" rtl="0" fontAlgn="b"/>
                      <a:endParaRPr lang="en-US" sz="1400" b="0" i="0" u="none" strike="noStrike">
                        <a:solidFill>
                          <a:srgbClr val="002060"/>
                        </a:solidFill>
                        <a:effectLst/>
                        <a:latin typeface="Calibri" panose="020F0502020204030204" pitchFamily="34" charset="0"/>
                        <a:cs typeface="Calibri" panose="020F0502020204030204" pitchFamily="34" charset="0"/>
                      </a:endParaRPr>
                    </a:p>
                  </a:txBody>
                  <a:tcPr marL="3418" marR="3418" marT="3418"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20%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pPr algn="ctr" rtl="0" fontAlgn="b"/>
                      <a:endParaRPr lang="en-US" sz="1400" b="0" i="0" u="none" strike="noStrike">
                        <a:solidFill>
                          <a:srgbClr val="002060"/>
                        </a:solidFill>
                        <a:effectLst/>
                        <a:latin typeface="Calibri" panose="020F0502020204030204" pitchFamily="34" charset="0"/>
                        <a:cs typeface="Calibri" panose="020F0502020204030204" pitchFamily="34" charset="0"/>
                      </a:endParaRPr>
                    </a:p>
                  </a:txBody>
                  <a:tcPr marL="3418" marR="3418" marT="3418"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20%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20%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538827376"/>
                  </a:ext>
                </a:extLst>
              </a:tr>
              <a:tr h="177306">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OOP Max</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gridSpan="2">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$4,500/$9,000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pPr algn="ctr" rtl="0" fontAlgn="b"/>
                      <a:endParaRPr lang="en-US" sz="1400" b="0" i="0" u="none" strike="noStrike">
                        <a:solidFill>
                          <a:srgbClr val="002060"/>
                        </a:solidFill>
                        <a:effectLst/>
                        <a:latin typeface="Calibri" panose="020F0502020204030204" pitchFamily="34" charset="0"/>
                        <a:cs typeface="Calibri" panose="020F0502020204030204" pitchFamily="34" charset="0"/>
                      </a:endParaRPr>
                    </a:p>
                  </a:txBody>
                  <a:tcPr marL="3418" marR="3418" marT="3418"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$4,500/$9,000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pPr algn="ctr" rtl="0" fontAlgn="b"/>
                      <a:endParaRPr lang="en-US" sz="1400" b="0" i="0" u="none" strike="noStrike">
                        <a:solidFill>
                          <a:srgbClr val="002060"/>
                        </a:solidFill>
                        <a:effectLst/>
                        <a:latin typeface="Calibri" panose="020F0502020204030204" pitchFamily="34" charset="0"/>
                        <a:cs typeface="Calibri" panose="020F0502020204030204" pitchFamily="34" charset="0"/>
                      </a:endParaRPr>
                    </a:p>
                  </a:txBody>
                  <a:tcPr marL="3418" marR="3418" marT="3418"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$4,500/$7,000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$6,900/$13,800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1711415347"/>
                  </a:ext>
                </a:extLst>
              </a:tr>
              <a:tr h="312324">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HSA ER Contribution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gridSpan="2">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None</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None</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$500 Individual/$1,000 Family</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$750 Individual/$1,500 Family</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704805251"/>
                  </a:ext>
                </a:extLst>
              </a:tr>
              <a:tr h="177306">
                <a:tc>
                  <a:txBody>
                    <a:bodyPr/>
                    <a:lstStyle/>
                    <a:p>
                      <a:pPr algn="l" rtl="0" fontAlgn="b"/>
                      <a:r>
                        <a:rPr lang="en-US" sz="1100" b="1" i="0" u="none" strike="noStrike">
                          <a:solidFill>
                            <a:schemeClr val="bg1"/>
                          </a:solidFill>
                          <a:effectLst/>
                          <a:latin typeface="Halcom Book" pitchFamily="2" charset="77"/>
                          <a:cs typeface="Calibri" panose="020F0502020204030204" pitchFamily="34" charset="0"/>
                        </a:rPr>
                        <a:t>Copayments</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gridSpan="6">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extLst>
                  <a:ext uri="{0D108BD9-81ED-4DB2-BD59-A6C34878D82A}">
                    <a16:rowId xmlns:a16="http://schemas.microsoft.com/office/drawing/2014/main" val="3069119183"/>
                  </a:ext>
                </a:extLst>
              </a:tr>
              <a:tr h="177306">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Virtual Visit</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1194208214"/>
                  </a:ext>
                </a:extLst>
              </a:tr>
              <a:tr h="177306">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PCP</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$30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$30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Ded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451541078"/>
                  </a:ext>
                </a:extLst>
              </a:tr>
              <a:tr h="177306">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Specialist</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Ded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1897267715"/>
                  </a:ext>
                </a:extLst>
              </a:tr>
              <a:tr h="177306">
                <a:tc>
                  <a:txBody>
                    <a:bodyPr/>
                    <a:lstStyle/>
                    <a:p>
                      <a:pPr algn="l" rtl="0" fontAlgn="b"/>
                      <a:r>
                        <a:rPr lang="en-US" sz="1100" b="1" i="0" u="none" strike="noStrike">
                          <a:solidFill>
                            <a:schemeClr val="bg1"/>
                          </a:solidFill>
                          <a:effectLst/>
                          <a:latin typeface="Halcom Book" pitchFamily="2" charset="77"/>
                          <a:cs typeface="Calibri" panose="020F0502020204030204" pitchFamily="34" charset="0"/>
                        </a:rPr>
                        <a:t>Rx Coverage*</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gridSpan="6">
                  <a:txBody>
                    <a:bodyPr/>
                    <a:lstStyle/>
                    <a:p>
                      <a:pPr algn="ctr"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ctr"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ctr"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ctr"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tc hMerge="1">
                  <a:txBody>
                    <a:bodyPr/>
                    <a:lstStyle/>
                    <a:p>
                      <a:pPr algn="l" rtl="0" fontAlgn="b"/>
                      <a:endParaRPr lang="en-US" sz="1100" b="0" i="0" u="none" strike="noStrike">
                        <a:solidFill>
                          <a:srgbClr val="002060"/>
                        </a:solidFill>
                        <a:effectLst/>
                        <a:latin typeface="Halcom Book" pitchFamily="2" charset="77"/>
                        <a:cs typeface="Calibri" panose="020F0502020204030204" pitchFamily="34" charset="0"/>
                      </a:endParaRP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rgbClr val="05BBAC"/>
                    </a:solidFill>
                  </a:tcPr>
                </a:tc>
                <a:extLst>
                  <a:ext uri="{0D108BD9-81ED-4DB2-BD59-A6C34878D82A}">
                    <a16:rowId xmlns:a16="http://schemas.microsoft.com/office/drawing/2014/main" val="2529447901"/>
                  </a:ext>
                </a:extLst>
              </a:tr>
              <a:tr h="177306">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Tier 1</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$10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Ded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$10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Ded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Ded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3560520412"/>
                  </a:ext>
                </a:extLst>
              </a:tr>
              <a:tr h="177306">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Tier 2</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Ded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$50</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Ded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Ded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3306795485"/>
                  </a:ext>
                </a:extLst>
              </a:tr>
              <a:tr h="177306">
                <a:tc>
                  <a:txBody>
                    <a:bodyPr/>
                    <a:lstStyle/>
                    <a:p>
                      <a:pPr algn="l" rtl="0" fontAlgn="b"/>
                      <a:r>
                        <a:rPr lang="en-US" sz="1100" b="0" i="0" u="none" strike="noStrike">
                          <a:solidFill>
                            <a:srgbClr val="002060"/>
                          </a:solidFill>
                          <a:effectLst/>
                          <a:latin typeface="Halcom Book" pitchFamily="2" charset="77"/>
                          <a:cs typeface="Calibri" panose="020F0502020204030204" pitchFamily="34" charset="0"/>
                        </a:rPr>
                        <a:t>Tier 3</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$75</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Ded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$75</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2060"/>
                          </a:solidFill>
                          <a:effectLst/>
                          <a:latin typeface="Halcom Book" pitchFamily="2" charset="77"/>
                          <a:cs typeface="Calibri" panose="020F0502020204030204" pitchFamily="34" charset="0"/>
                        </a:rPr>
                        <a:t>Ded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tc>
                  <a:txBody>
                    <a:bodyPr/>
                    <a:lstStyle/>
                    <a:p>
                      <a:pPr algn="ctr" fontAlgn="b"/>
                      <a:r>
                        <a:rPr lang="en-US" sz="1100" b="0" i="0" u="none" strike="noStrike" err="1">
                          <a:solidFill>
                            <a:srgbClr val="002060"/>
                          </a:solidFill>
                          <a:effectLst/>
                          <a:latin typeface="Halcom Book" pitchFamily="2" charset="77"/>
                          <a:cs typeface="Calibri" panose="020F0502020204030204" pitchFamily="34" charset="0"/>
                        </a:rPr>
                        <a:t>Ded</a:t>
                      </a:r>
                      <a:r>
                        <a:rPr lang="en-US" sz="1100" b="0" i="0" u="none" strike="noStrike">
                          <a:solidFill>
                            <a:srgbClr val="002060"/>
                          </a:solidFill>
                          <a:effectLst/>
                          <a:latin typeface="Halcom Book" pitchFamily="2" charset="77"/>
                          <a:cs typeface="Calibri" panose="020F0502020204030204" pitchFamily="34" charset="0"/>
                        </a:rPr>
                        <a:t> &amp; Coin.</a:t>
                      </a:r>
                    </a:p>
                  </a:txBody>
                  <a:tcPr marT="0" marB="0"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solidFill>
                      <a:schemeClr val="bg1"/>
                    </a:solidFill>
                  </a:tcPr>
                </a:tc>
                <a:extLst>
                  <a:ext uri="{0D108BD9-81ED-4DB2-BD59-A6C34878D82A}">
                    <a16:rowId xmlns:a16="http://schemas.microsoft.com/office/drawing/2014/main" val="3585837263"/>
                  </a:ext>
                </a:extLst>
              </a:tr>
            </a:tbl>
          </a:graphicData>
        </a:graphic>
      </p:graphicFrame>
    </p:spTree>
    <p:extLst>
      <p:ext uri="{BB962C8B-B14F-4D97-AF65-F5344CB8AC3E}">
        <p14:creationId xmlns:p14="http://schemas.microsoft.com/office/powerpoint/2010/main" val="312743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a:extLst>
              <a:ext uri="{FF2B5EF4-FFF2-40B4-BE49-F238E27FC236}">
                <a16:creationId xmlns:a16="http://schemas.microsoft.com/office/drawing/2014/main" id="{B09DF023-072A-BF46-AEC8-4FD185C4AF4C}"/>
              </a:ext>
            </a:extLst>
          </p:cNvPr>
          <p:cNvSpPr txBox="1">
            <a:spLocks/>
          </p:cNvSpPr>
          <p:nvPr/>
        </p:nvSpPr>
        <p:spPr>
          <a:xfrm>
            <a:off x="942531" y="320563"/>
            <a:ext cx="8936592" cy="3876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900" b="1" i="0" kern="1200" spc="-30" baseline="0">
                <a:solidFill>
                  <a:srgbClr val="090979"/>
                </a:solidFill>
                <a:latin typeface="Halcom Black" charset="0"/>
                <a:ea typeface="Halcom Black" charset="0"/>
                <a:cs typeface="Halcom Black"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800" b="0" i="0" u="none" strike="noStrike" kern="1200" cap="none" spc="-30" normalizeH="0" baseline="0" noProof="0" dirty="0">
              <a:ln>
                <a:noFill/>
              </a:ln>
              <a:solidFill>
                <a:srgbClr val="000000"/>
              </a:solidFill>
              <a:effectLst/>
              <a:uLnTx/>
              <a:uFillTx/>
              <a:latin typeface="Druk" pitchFamily="2" charset="77"/>
              <a:cs typeface="Halcom ExtraBold"/>
            </a:endParaRPr>
          </a:p>
        </p:txBody>
      </p:sp>
      <p:sp>
        <p:nvSpPr>
          <p:cNvPr id="2" name="Title 1">
            <a:extLst>
              <a:ext uri="{FF2B5EF4-FFF2-40B4-BE49-F238E27FC236}">
                <a16:creationId xmlns:a16="http://schemas.microsoft.com/office/drawing/2014/main" id="{A7006B20-F821-9F4B-99BF-F0EC0F8A24CB}"/>
              </a:ext>
            </a:extLst>
          </p:cNvPr>
          <p:cNvSpPr>
            <a:spLocks noGrp="1"/>
          </p:cNvSpPr>
          <p:nvPr>
            <p:ph type="title"/>
          </p:nvPr>
        </p:nvSpPr>
        <p:spPr>
          <a:xfrm>
            <a:off x="626076" y="145937"/>
            <a:ext cx="8822724" cy="997063"/>
          </a:xfrm>
        </p:spPr>
        <p:txBody>
          <a:bodyPr>
            <a:normAutofit/>
          </a:bodyPr>
          <a:lstStyle/>
          <a:p>
            <a:r>
              <a:rPr lang="en-US" sz="3600" dirty="0"/>
              <a:t>Prescription Drug Tips</a:t>
            </a:r>
          </a:p>
        </p:txBody>
      </p:sp>
      <p:graphicFrame>
        <p:nvGraphicFramePr>
          <p:cNvPr id="7" name="Table 6">
            <a:extLst>
              <a:ext uri="{FF2B5EF4-FFF2-40B4-BE49-F238E27FC236}">
                <a16:creationId xmlns:a16="http://schemas.microsoft.com/office/drawing/2014/main" id="{45B23B7A-93CD-4070-9D7D-FA1E60C27283}"/>
              </a:ext>
            </a:extLst>
          </p:cNvPr>
          <p:cNvGraphicFramePr>
            <a:graphicFrameLocks noGrp="1"/>
          </p:cNvGraphicFramePr>
          <p:nvPr/>
        </p:nvGraphicFramePr>
        <p:xfrm>
          <a:off x="712520" y="1414234"/>
          <a:ext cx="10687794" cy="2031324"/>
        </p:xfrm>
        <a:graphic>
          <a:graphicData uri="http://schemas.openxmlformats.org/drawingml/2006/table">
            <a:tbl>
              <a:tblPr/>
              <a:tblGrid>
                <a:gridCol w="1674420">
                  <a:extLst>
                    <a:ext uri="{9D8B030D-6E8A-4147-A177-3AD203B41FA5}">
                      <a16:colId xmlns:a16="http://schemas.microsoft.com/office/drawing/2014/main" val="2809238637"/>
                    </a:ext>
                  </a:extLst>
                </a:gridCol>
                <a:gridCol w="1175657">
                  <a:extLst>
                    <a:ext uri="{9D8B030D-6E8A-4147-A177-3AD203B41FA5}">
                      <a16:colId xmlns:a16="http://schemas.microsoft.com/office/drawing/2014/main" val="727074034"/>
                    </a:ext>
                  </a:extLst>
                </a:gridCol>
                <a:gridCol w="1567543">
                  <a:extLst>
                    <a:ext uri="{9D8B030D-6E8A-4147-A177-3AD203B41FA5}">
                      <a16:colId xmlns:a16="http://schemas.microsoft.com/office/drawing/2014/main" val="1367616419"/>
                    </a:ext>
                  </a:extLst>
                </a:gridCol>
                <a:gridCol w="1033154">
                  <a:extLst>
                    <a:ext uri="{9D8B030D-6E8A-4147-A177-3AD203B41FA5}">
                      <a16:colId xmlns:a16="http://schemas.microsoft.com/office/drawing/2014/main" val="3459237672"/>
                    </a:ext>
                  </a:extLst>
                </a:gridCol>
                <a:gridCol w="1567542">
                  <a:extLst>
                    <a:ext uri="{9D8B030D-6E8A-4147-A177-3AD203B41FA5}">
                      <a16:colId xmlns:a16="http://schemas.microsoft.com/office/drawing/2014/main" val="674118226"/>
                    </a:ext>
                  </a:extLst>
                </a:gridCol>
                <a:gridCol w="1781299">
                  <a:extLst>
                    <a:ext uri="{9D8B030D-6E8A-4147-A177-3AD203B41FA5}">
                      <a16:colId xmlns:a16="http://schemas.microsoft.com/office/drawing/2014/main" val="3948707636"/>
                    </a:ext>
                  </a:extLst>
                </a:gridCol>
                <a:gridCol w="1888179">
                  <a:extLst>
                    <a:ext uri="{9D8B030D-6E8A-4147-A177-3AD203B41FA5}">
                      <a16:colId xmlns:a16="http://schemas.microsoft.com/office/drawing/2014/main" val="2614966069"/>
                    </a:ext>
                  </a:extLst>
                </a:gridCol>
              </a:tblGrid>
              <a:tr h="507831">
                <a:tc>
                  <a:txBody>
                    <a:bodyPr/>
                    <a:lstStyle/>
                    <a:p>
                      <a:pPr algn="l" rtl="0" fontAlgn="b"/>
                      <a:r>
                        <a:rPr lang="en-US" sz="2000" b="1" i="0" u="none" strike="noStrike" dirty="0">
                          <a:solidFill>
                            <a:srgbClr val="FFFFFF"/>
                          </a:solidFill>
                          <a:effectLst/>
                          <a:latin typeface="Halcom Book"/>
                        </a:rPr>
                        <a:t>Rx Coverage</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41"/>
                      </a:solidFill>
                      <a:prstDash val="solid"/>
                      <a:round/>
                      <a:headEnd type="none" w="med" len="med"/>
                      <a:tailEnd type="none" w="med" len="med"/>
                    </a:lnB>
                    <a:solidFill>
                      <a:srgbClr val="05BBAC"/>
                    </a:solidFill>
                  </a:tcPr>
                </a:tc>
                <a:tc gridSpan="2">
                  <a:txBody>
                    <a:bodyPr/>
                    <a:lstStyle/>
                    <a:p>
                      <a:pPr algn="ctr" rtl="0" fontAlgn="ctr"/>
                      <a:r>
                        <a:rPr lang="en-US" sz="2000" b="1" i="0" u="none" strike="noStrike" dirty="0">
                          <a:solidFill>
                            <a:srgbClr val="FFFFFF"/>
                          </a:solidFill>
                          <a:effectLst/>
                          <a:latin typeface="Halcom"/>
                        </a:rPr>
                        <a:t>Enhanced PPO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41"/>
                      </a:solidFill>
                      <a:prstDash val="solid"/>
                      <a:round/>
                      <a:headEnd type="none" w="med" len="med"/>
                      <a:tailEnd type="none" w="med" len="med"/>
                    </a:lnB>
                    <a:solidFill>
                      <a:srgbClr val="05BBAC"/>
                    </a:solidFill>
                  </a:tcPr>
                </a:tc>
                <a:tc hMerge="1">
                  <a:txBody>
                    <a:bodyPr/>
                    <a:lstStyle/>
                    <a:p>
                      <a:endParaRPr lang="en-US"/>
                    </a:p>
                  </a:txBody>
                  <a:tcPr/>
                </a:tc>
                <a:tc gridSpan="2">
                  <a:txBody>
                    <a:bodyPr/>
                    <a:lstStyle/>
                    <a:p>
                      <a:pPr algn="ctr" rtl="0" fontAlgn="ctr"/>
                      <a:r>
                        <a:rPr lang="en-US" sz="2000" b="1" i="0" u="none" strike="noStrike" dirty="0">
                          <a:solidFill>
                            <a:srgbClr val="FFFFFF"/>
                          </a:solidFill>
                          <a:effectLst/>
                          <a:latin typeface="Halcom"/>
                        </a:rPr>
                        <a:t>Standard PPO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41"/>
                      </a:solidFill>
                      <a:prstDash val="solid"/>
                      <a:round/>
                      <a:headEnd type="none" w="med" len="med"/>
                      <a:tailEnd type="none" w="med" len="med"/>
                    </a:lnB>
                    <a:solidFill>
                      <a:srgbClr val="05BBAC"/>
                    </a:solidFill>
                  </a:tcPr>
                </a:tc>
                <a:tc hMerge="1">
                  <a:txBody>
                    <a:bodyPr/>
                    <a:lstStyle/>
                    <a:p>
                      <a:endParaRPr lang="en-US"/>
                    </a:p>
                  </a:txBody>
                  <a:tcPr/>
                </a:tc>
                <a:tc>
                  <a:txBody>
                    <a:bodyPr/>
                    <a:lstStyle/>
                    <a:p>
                      <a:pPr algn="ctr" rtl="0" fontAlgn="ctr"/>
                      <a:r>
                        <a:rPr lang="en-US" sz="2000" b="1" i="0" u="none" strike="noStrike" dirty="0">
                          <a:solidFill>
                            <a:srgbClr val="FFFFFF"/>
                          </a:solidFill>
                          <a:effectLst/>
                          <a:latin typeface="Halcom"/>
                        </a:rPr>
                        <a:t>Classic HDHP</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4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41"/>
                      </a:solidFill>
                      <a:prstDash val="solid"/>
                      <a:round/>
                      <a:headEnd type="none" w="med" len="med"/>
                      <a:tailEnd type="none" w="med" len="med"/>
                    </a:lnB>
                    <a:solidFill>
                      <a:srgbClr val="05BBAC"/>
                    </a:solidFill>
                  </a:tcPr>
                </a:tc>
                <a:tc>
                  <a:txBody>
                    <a:bodyPr/>
                    <a:lstStyle/>
                    <a:p>
                      <a:pPr algn="ctr" rtl="0" fontAlgn="ctr"/>
                      <a:r>
                        <a:rPr lang="en-US" sz="2000" b="1" i="0" u="none" strike="noStrike" dirty="0">
                          <a:solidFill>
                            <a:srgbClr val="FFFFFF"/>
                          </a:solidFill>
                          <a:effectLst/>
                          <a:latin typeface="Halcom"/>
                        </a:rPr>
                        <a:t>Value HDHP</a:t>
                      </a:r>
                    </a:p>
                  </a:txBody>
                  <a:tcPr marL="9525" marR="9525" marT="9525" marB="0" anchor="ctr">
                    <a:lnL w="6350" cap="flat" cmpd="sng" algn="ctr">
                      <a:solidFill>
                        <a:srgbClr val="00004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41"/>
                      </a:solidFill>
                      <a:prstDash val="solid"/>
                      <a:round/>
                      <a:headEnd type="none" w="med" len="med"/>
                      <a:tailEnd type="none" w="med" len="med"/>
                    </a:lnB>
                    <a:solidFill>
                      <a:srgbClr val="05BBAC"/>
                    </a:solidFill>
                  </a:tcPr>
                </a:tc>
                <a:extLst>
                  <a:ext uri="{0D108BD9-81ED-4DB2-BD59-A6C34878D82A}">
                    <a16:rowId xmlns:a16="http://schemas.microsoft.com/office/drawing/2014/main" val="1776697724"/>
                  </a:ext>
                </a:extLst>
              </a:tr>
              <a:tr h="507831">
                <a:tc>
                  <a:txBody>
                    <a:bodyPr/>
                    <a:lstStyle/>
                    <a:p>
                      <a:pPr algn="l" rtl="0" fontAlgn="b"/>
                      <a:r>
                        <a:rPr lang="en-US" sz="2000" b="0" i="0" u="none" strike="noStrike" dirty="0">
                          <a:solidFill>
                            <a:srgbClr val="002060"/>
                          </a:solidFill>
                          <a:effectLst/>
                          <a:latin typeface="Halcom Book"/>
                        </a:rPr>
                        <a:t>Tier 1</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4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$10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00004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4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$10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41"/>
                      </a:solidFill>
                      <a:prstDash val="solid"/>
                      <a:round/>
                      <a:headEnd type="none" w="med" len="med"/>
                      <a:tailEnd type="none" w="med" len="med"/>
                    </a:lnR>
                    <a:lnT w="6350" cap="flat" cmpd="sng" algn="ctr">
                      <a:solidFill>
                        <a:srgbClr val="00004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6350" cap="flat" cmpd="sng" algn="ctr">
                      <a:solidFill>
                        <a:srgbClr val="00004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4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00004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4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17084316"/>
                  </a:ext>
                </a:extLst>
              </a:tr>
              <a:tr h="507831">
                <a:tc>
                  <a:txBody>
                    <a:bodyPr/>
                    <a:lstStyle/>
                    <a:p>
                      <a:pPr algn="l" rtl="0" fontAlgn="b"/>
                      <a:r>
                        <a:rPr lang="en-US" sz="2000" b="0" i="0" u="none" strike="noStrike" dirty="0">
                          <a:solidFill>
                            <a:srgbClr val="002060"/>
                          </a:solidFill>
                          <a:effectLst/>
                          <a:latin typeface="Halcom Book"/>
                        </a:rPr>
                        <a:t>Tier 2</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$50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$50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4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6350" cap="flat" cmpd="sng" algn="ctr">
                      <a:solidFill>
                        <a:srgbClr val="00004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000041"/>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000041"/>
                      </a:solidFill>
                      <a:prstDash val="solid"/>
                      <a:round/>
                      <a:headEnd type="none" w="med" len="med"/>
                      <a:tailEnd type="none" w="med" len="med"/>
                    </a:lnB>
                  </a:tcPr>
                </a:tc>
                <a:extLst>
                  <a:ext uri="{0D108BD9-81ED-4DB2-BD59-A6C34878D82A}">
                    <a16:rowId xmlns:a16="http://schemas.microsoft.com/office/drawing/2014/main" val="1017521118"/>
                  </a:ext>
                </a:extLst>
              </a:tr>
              <a:tr h="507831">
                <a:tc>
                  <a:txBody>
                    <a:bodyPr/>
                    <a:lstStyle/>
                    <a:p>
                      <a:pPr algn="l" rtl="0" fontAlgn="b"/>
                      <a:r>
                        <a:rPr lang="en-US" sz="2000" b="0" i="0" u="none" strike="noStrike" dirty="0">
                          <a:solidFill>
                            <a:srgbClr val="002060"/>
                          </a:solidFill>
                          <a:effectLst/>
                          <a:latin typeface="Halcom Book"/>
                        </a:rPr>
                        <a:t>Tier 3</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$75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$75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4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6350" cap="flat" cmpd="sng" algn="ctr">
                      <a:solidFill>
                        <a:srgbClr val="00004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00004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b="0" i="0" u="none" strike="noStrike" dirty="0">
                          <a:solidFill>
                            <a:srgbClr val="002060"/>
                          </a:solidFill>
                          <a:effectLst/>
                          <a:latin typeface="Halcom Book"/>
                        </a:rPr>
                        <a:t>Ded &amp; Coin.</a:t>
                      </a:r>
                    </a:p>
                  </a:txBody>
                  <a:tcPr marL="9525" marR="9525" marT="9525" marB="0" anchor="b">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4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227618"/>
                  </a:ext>
                </a:extLst>
              </a:tr>
            </a:tbl>
          </a:graphicData>
        </a:graphic>
      </p:graphicFrame>
      <p:sp>
        <p:nvSpPr>
          <p:cNvPr id="10" name="TextBox 9">
            <a:extLst>
              <a:ext uri="{FF2B5EF4-FFF2-40B4-BE49-F238E27FC236}">
                <a16:creationId xmlns:a16="http://schemas.microsoft.com/office/drawing/2014/main" id="{6F59B60B-7EC5-4CC5-A2C3-243E45E4866E}"/>
              </a:ext>
            </a:extLst>
          </p:cNvPr>
          <p:cNvSpPr txBox="1"/>
          <p:nvPr/>
        </p:nvSpPr>
        <p:spPr>
          <a:xfrm>
            <a:off x="2720676" y="3793211"/>
            <a:ext cx="715844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41"/>
                </a:solidFill>
                <a:effectLst/>
                <a:uLnTx/>
                <a:uFillTx/>
                <a:latin typeface="Halcom Book" pitchFamily="2" charset="77"/>
                <a:ea typeface="Segoe UI" panose="020B0502040204020203" pitchFamily="34" charset="0"/>
                <a:cs typeface="+mn-cs"/>
              </a:rPr>
              <a:t>If you have a prescription for a maintenance medication (such as birth control, high blood pressure, insulin, etc.), you will be required to fill them through the Retail 90 program at Walgreens or Optum’s mail order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41"/>
              </a:solidFill>
              <a:effectLst/>
              <a:uLnTx/>
              <a:uFillTx/>
              <a:latin typeface="Halcom Book" pitchFamily="2" charset="77"/>
              <a:ea typeface="Segoe UI" panose="020B05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41"/>
                </a:solidFill>
                <a:effectLst/>
                <a:uLnTx/>
                <a:uFillTx/>
                <a:latin typeface="Halcom Book" pitchFamily="2" charset="77"/>
                <a:ea typeface="Segoe UI" panose="020B0502040204020203" pitchFamily="34" charset="0"/>
                <a:cs typeface="+mn-cs"/>
              </a:rPr>
              <a:t>Visit the pre-member website to learn about the copays for your medications and lower cost alternatives.</a:t>
            </a:r>
          </a:p>
        </p:txBody>
      </p:sp>
    </p:spTree>
    <p:extLst>
      <p:ext uri="{BB962C8B-B14F-4D97-AF65-F5344CB8AC3E}">
        <p14:creationId xmlns:p14="http://schemas.microsoft.com/office/powerpoint/2010/main" val="52656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it Refresh">
            <a:extLst>
              <a:ext uri="{FF2B5EF4-FFF2-40B4-BE49-F238E27FC236}">
                <a16:creationId xmlns:a16="http://schemas.microsoft.com/office/drawing/2014/main" id="{E6BD0F79-3991-4B86-B90B-E67BA6300CF8}"/>
              </a:ext>
            </a:extLst>
          </p:cNvPr>
          <p:cNvSpPr txBox="1">
            <a:spLocks/>
          </p:cNvSpPr>
          <p:nvPr/>
        </p:nvSpPr>
        <p:spPr>
          <a:xfrm>
            <a:off x="1596044" y="3491344"/>
            <a:ext cx="9177251" cy="1869132"/>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nSpc>
                <a:spcPct val="120000"/>
              </a:lnSpc>
            </a:pPr>
            <a:endParaRPr lang="en-US" sz="1800" b="0">
              <a:solidFill>
                <a:srgbClr val="545454"/>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723F46F8-CF9F-43CE-8ECA-36C4B4B92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2629" y="2783296"/>
            <a:ext cx="1986220" cy="1986220"/>
          </a:xfrm>
          <a:prstGeom prst="rect">
            <a:avLst/>
          </a:prstGeom>
        </p:spPr>
      </p:pic>
      <p:sp>
        <p:nvSpPr>
          <p:cNvPr id="78" name="Hit Refresh">
            <a:extLst>
              <a:ext uri="{FF2B5EF4-FFF2-40B4-BE49-F238E27FC236}">
                <a16:creationId xmlns:a16="http://schemas.microsoft.com/office/drawing/2014/main" id="{AA9A8425-23BD-9940-8C3F-B07E7551FB37}"/>
              </a:ext>
            </a:extLst>
          </p:cNvPr>
          <p:cNvSpPr txBox="1">
            <a:spLocks/>
          </p:cNvSpPr>
          <p:nvPr/>
        </p:nvSpPr>
        <p:spPr>
          <a:xfrm>
            <a:off x="7972629" y="1857658"/>
            <a:ext cx="1562390"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Impact</a:t>
            </a:r>
          </a:p>
        </p:txBody>
      </p:sp>
      <p:sp>
        <p:nvSpPr>
          <p:cNvPr id="3" name="Title 2">
            <a:extLst>
              <a:ext uri="{FF2B5EF4-FFF2-40B4-BE49-F238E27FC236}">
                <a16:creationId xmlns:a16="http://schemas.microsoft.com/office/drawing/2014/main" id="{8ADACB33-E877-B649-8F19-0DD27FDFA7D6}"/>
              </a:ext>
            </a:extLst>
          </p:cNvPr>
          <p:cNvSpPr>
            <a:spLocks noGrp="1"/>
          </p:cNvSpPr>
          <p:nvPr>
            <p:ph type="title"/>
          </p:nvPr>
        </p:nvSpPr>
        <p:spPr/>
        <p:txBody>
          <a:bodyPr/>
          <a:lstStyle/>
          <a:p>
            <a:r>
              <a:rPr lang="en-US"/>
              <a:t>UHC Tools &amp; Resources</a:t>
            </a:r>
          </a:p>
        </p:txBody>
      </p:sp>
      <p:sp>
        <p:nvSpPr>
          <p:cNvPr id="7" name="Content Placeholder 6">
            <a:extLst>
              <a:ext uri="{FF2B5EF4-FFF2-40B4-BE49-F238E27FC236}">
                <a16:creationId xmlns:a16="http://schemas.microsoft.com/office/drawing/2014/main" id="{CCF672C5-D6C3-7946-9D3F-C43F86BD76C9}"/>
              </a:ext>
            </a:extLst>
          </p:cNvPr>
          <p:cNvSpPr>
            <a:spLocks noGrp="1"/>
          </p:cNvSpPr>
          <p:nvPr>
            <p:ph idx="1"/>
          </p:nvPr>
        </p:nvSpPr>
        <p:spPr>
          <a:xfrm>
            <a:off x="1198055" y="1673156"/>
            <a:ext cx="5960127" cy="4311591"/>
          </a:xfrm>
        </p:spPr>
        <p:txBody>
          <a:bodyPr/>
          <a:lstStyle/>
          <a:p>
            <a:r>
              <a:rPr lang="en-US"/>
              <a:t>Download the UnitedHealthcare mobile app on your smart phone or tablet for the easiest access to tools and resources on-the-go relating to your medical insurance, including:</a:t>
            </a:r>
          </a:p>
          <a:p>
            <a:r>
              <a:rPr lang="en-US" b="1">
                <a:latin typeface="Halcom" pitchFamily="2" charset="77"/>
              </a:rPr>
              <a:t>ID Card</a:t>
            </a:r>
          </a:p>
          <a:p>
            <a:r>
              <a:rPr lang="en-US" b="1">
                <a:latin typeface="Halcom" pitchFamily="2" charset="77"/>
              </a:rPr>
              <a:t>Virtual Visit Benefits</a:t>
            </a:r>
          </a:p>
          <a:p>
            <a:r>
              <a:rPr lang="en-US" b="1">
                <a:latin typeface="Halcom" pitchFamily="2" charset="77"/>
              </a:rPr>
              <a:t>Finding Network Doctors</a:t>
            </a:r>
          </a:p>
          <a:p>
            <a:r>
              <a:rPr lang="en-US" b="1">
                <a:latin typeface="Halcom" pitchFamily="2" charset="77"/>
              </a:rPr>
              <a:t>Claims History</a:t>
            </a:r>
          </a:p>
          <a:p>
            <a:endParaRPr lang="en-US"/>
          </a:p>
          <a:p>
            <a:endParaRPr lang="en-US"/>
          </a:p>
          <a:p>
            <a:endParaRPr lang="en-US"/>
          </a:p>
        </p:txBody>
      </p:sp>
    </p:spTree>
    <p:extLst>
      <p:ext uri="{BB962C8B-B14F-4D97-AF65-F5344CB8AC3E}">
        <p14:creationId xmlns:p14="http://schemas.microsoft.com/office/powerpoint/2010/main" val="115250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Hit Refresh">
            <a:extLst>
              <a:ext uri="{FF2B5EF4-FFF2-40B4-BE49-F238E27FC236}">
                <a16:creationId xmlns:a16="http://schemas.microsoft.com/office/drawing/2014/main" id="{AA9A8425-23BD-9940-8C3F-B07E7551FB37}"/>
              </a:ext>
            </a:extLst>
          </p:cNvPr>
          <p:cNvSpPr txBox="1">
            <a:spLocks/>
          </p:cNvSpPr>
          <p:nvPr/>
        </p:nvSpPr>
        <p:spPr>
          <a:xfrm>
            <a:off x="7972629" y="1857658"/>
            <a:ext cx="1562390"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Halcom ExtraBold" pitchFamily="2" charset="77"/>
                <a:ea typeface="Verdana"/>
                <a:cs typeface="Verdana" panose="020B0604030504040204" pitchFamily="34" charset="0"/>
                <a:sym typeface="Arial"/>
              </a:rPr>
              <a:t>More</a:t>
            </a:r>
          </a:p>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Halcom ExtraBold" pitchFamily="2" charset="77"/>
                <a:ea typeface="Verdana" panose="020B0604030504040204" pitchFamily="34" charset="0"/>
                <a:cs typeface="Verdana" panose="020B0604030504040204" pitchFamily="34" charset="0"/>
                <a:sym typeface="Arial"/>
              </a:rPr>
              <a:t>Impact</a:t>
            </a:r>
          </a:p>
        </p:txBody>
      </p:sp>
      <p:sp>
        <p:nvSpPr>
          <p:cNvPr id="11" name="Hit Refresh">
            <a:extLst>
              <a:ext uri="{FF2B5EF4-FFF2-40B4-BE49-F238E27FC236}">
                <a16:creationId xmlns:a16="http://schemas.microsoft.com/office/drawing/2014/main" id="{8A3D8108-73DB-9C49-9087-199028A4EB1A}"/>
              </a:ext>
            </a:extLst>
          </p:cNvPr>
          <p:cNvSpPr txBox="1">
            <a:spLocks/>
          </p:cNvSpPr>
          <p:nvPr/>
        </p:nvSpPr>
        <p:spPr>
          <a:xfrm>
            <a:off x="9372249"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Halcom ExtraBold" pitchFamily="2" charset="77"/>
                <a:ea typeface="Verdana"/>
                <a:cs typeface="Verdana" panose="020B0604030504040204" pitchFamily="34" charset="0"/>
                <a:sym typeface="Arial"/>
              </a:rPr>
              <a:t>More</a:t>
            </a:r>
          </a:p>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Halcom ExtraBold" pitchFamily="2" charset="77"/>
                <a:ea typeface="Verdana" panose="020B0604030504040204" pitchFamily="34" charset="0"/>
                <a:cs typeface="Verdana" panose="020B0604030504040204" pitchFamily="34" charset="0"/>
                <a:sym typeface="Arial"/>
              </a:rPr>
              <a:t>Opportunity</a:t>
            </a:r>
          </a:p>
        </p:txBody>
      </p:sp>
      <p:sp>
        <p:nvSpPr>
          <p:cNvPr id="12" name="Hit Refresh">
            <a:extLst>
              <a:ext uri="{FF2B5EF4-FFF2-40B4-BE49-F238E27FC236}">
                <a16:creationId xmlns:a16="http://schemas.microsoft.com/office/drawing/2014/main" id="{DCADD355-333C-AC49-B880-49C83AC946CD}"/>
              </a:ext>
            </a:extLst>
          </p:cNvPr>
          <p:cNvSpPr txBox="1">
            <a:spLocks/>
          </p:cNvSpPr>
          <p:nvPr/>
        </p:nvSpPr>
        <p:spPr>
          <a:xfrm>
            <a:off x="6407532"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Halcom ExtraBold" pitchFamily="2" charset="77"/>
                <a:ea typeface="Verdana"/>
                <a:cs typeface="Verdana" panose="020B0604030504040204" pitchFamily="34" charset="0"/>
                <a:sym typeface="Arial"/>
              </a:rPr>
              <a:t>More</a:t>
            </a:r>
          </a:p>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Halcom ExtraBold" pitchFamily="2" charset="77"/>
                <a:ea typeface="Verdana" panose="020B0604030504040204" pitchFamily="34" charset="0"/>
                <a:cs typeface="Verdana" panose="020B0604030504040204" pitchFamily="34" charset="0"/>
                <a:sym typeface="Arial"/>
              </a:rPr>
              <a:t>Acceleration</a:t>
            </a:r>
          </a:p>
        </p:txBody>
      </p:sp>
      <p:sp>
        <p:nvSpPr>
          <p:cNvPr id="14" name="Hit Refresh">
            <a:extLst>
              <a:ext uri="{FF2B5EF4-FFF2-40B4-BE49-F238E27FC236}">
                <a16:creationId xmlns:a16="http://schemas.microsoft.com/office/drawing/2014/main" id="{E6BD0F79-3991-4B86-B90B-E67BA6300CF8}"/>
              </a:ext>
            </a:extLst>
          </p:cNvPr>
          <p:cNvSpPr txBox="1">
            <a:spLocks/>
          </p:cNvSpPr>
          <p:nvPr/>
        </p:nvSpPr>
        <p:spPr>
          <a:xfrm>
            <a:off x="1207999" y="2955279"/>
            <a:ext cx="8972321" cy="3492859"/>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marL="0" marR="0" lvl="0" indent="0" algn="l" defTabSz="2438400" rtl="0" eaLnBrk="1" fontAlgn="auto" latinLnBrk="0" hangingPunct="1">
              <a:lnSpc>
                <a:spcPct val="12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45454"/>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3" name="Title 2">
            <a:extLst>
              <a:ext uri="{FF2B5EF4-FFF2-40B4-BE49-F238E27FC236}">
                <a16:creationId xmlns:a16="http://schemas.microsoft.com/office/drawing/2014/main" id="{24C0D5BC-B72D-E74E-9326-C3061590CF53}"/>
              </a:ext>
            </a:extLst>
          </p:cNvPr>
          <p:cNvSpPr>
            <a:spLocks noGrp="1"/>
          </p:cNvSpPr>
          <p:nvPr>
            <p:ph type="title"/>
          </p:nvPr>
        </p:nvSpPr>
        <p:spPr>
          <a:noFill/>
        </p:spPr>
        <p:txBody>
          <a:bodyPr/>
          <a:lstStyle/>
          <a:p>
            <a:r>
              <a:rPr lang="en-US"/>
              <a:t>Other UHC Programs</a:t>
            </a:r>
          </a:p>
        </p:txBody>
      </p:sp>
      <p:sp>
        <p:nvSpPr>
          <p:cNvPr id="5" name="Content Placeholder 4">
            <a:extLst>
              <a:ext uri="{FF2B5EF4-FFF2-40B4-BE49-F238E27FC236}">
                <a16:creationId xmlns:a16="http://schemas.microsoft.com/office/drawing/2014/main" id="{EA73744F-7258-204F-8361-402660F74F3F}"/>
              </a:ext>
            </a:extLst>
          </p:cNvPr>
          <p:cNvSpPr>
            <a:spLocks noGrp="1"/>
          </p:cNvSpPr>
          <p:nvPr>
            <p:ph idx="1"/>
          </p:nvPr>
        </p:nvSpPr>
        <p:spPr>
          <a:xfrm>
            <a:off x="1371300" y="1683353"/>
            <a:ext cx="10985500" cy="4673525"/>
          </a:xfrm>
        </p:spPr>
        <p:txBody>
          <a:bodyPr wrap="square" numCol="2" spcCol="457200">
            <a:noAutofit/>
          </a:bodyPr>
          <a:lstStyle/>
          <a:p>
            <a:pPr>
              <a:buClr>
                <a:srgbClr val="05BBAC"/>
              </a:buClr>
            </a:pPr>
            <a:r>
              <a:rPr lang="en-US" b="1">
                <a:solidFill>
                  <a:srgbClr val="002060"/>
                </a:solidFill>
                <a:latin typeface="Halcom Book"/>
              </a:rPr>
              <a:t>Maven</a:t>
            </a:r>
            <a:r>
              <a:rPr lang="en-US">
                <a:solidFill>
                  <a:srgbClr val="002060"/>
                </a:solidFill>
                <a:latin typeface="Halcom Book"/>
              </a:rPr>
              <a:t> This program has expanded to provide you with support for preconception and fertility, adoption, surrogacy, postpartum, pediatric support, and much more!</a:t>
            </a:r>
          </a:p>
          <a:p>
            <a:pPr>
              <a:buClr>
                <a:srgbClr val="05BBAC"/>
              </a:buClr>
            </a:pPr>
            <a:r>
              <a:rPr lang="en-US" b="1">
                <a:solidFill>
                  <a:srgbClr val="002060"/>
                </a:solidFill>
                <a:latin typeface="Halcom Book"/>
              </a:rPr>
              <a:t>Real Appeal </a:t>
            </a:r>
            <a:r>
              <a:rPr lang="en-US">
                <a:solidFill>
                  <a:srgbClr val="002060"/>
                </a:solidFill>
                <a:latin typeface="Halcom Book"/>
              </a:rPr>
              <a:t>is an effective science-based weight loss program with online group sessions led by coaches and a caring support community of members. Participants will receive a Success Kit with tools and resources including food scales, exercise equipment, food guides and more! </a:t>
            </a:r>
            <a:r>
              <a:rPr lang="en-US" b="1">
                <a:solidFill>
                  <a:schemeClr val="accent5"/>
                </a:solidFill>
                <a:latin typeface="Halcom Book"/>
              </a:rPr>
              <a:t>Visit realappeal.com </a:t>
            </a:r>
            <a:r>
              <a:rPr lang="en-US">
                <a:solidFill>
                  <a:srgbClr val="002060"/>
                </a:solidFill>
                <a:latin typeface="Halcom Book"/>
              </a:rPr>
              <a:t>for more information.</a:t>
            </a:r>
          </a:p>
          <a:p>
            <a:pPr>
              <a:buClr>
                <a:srgbClr val="05BBAC"/>
              </a:buClr>
            </a:pPr>
            <a:endParaRPr lang="en-US">
              <a:solidFill>
                <a:srgbClr val="002060"/>
              </a:solidFill>
              <a:latin typeface="+mn-lt"/>
            </a:endParaRPr>
          </a:p>
          <a:p>
            <a:pPr marL="0" indent="0">
              <a:buClr>
                <a:srgbClr val="05BBAC"/>
              </a:buClr>
              <a:buNone/>
            </a:pPr>
            <a:endParaRPr lang="en-US" sz="1800"/>
          </a:p>
        </p:txBody>
      </p:sp>
      <p:sp>
        <p:nvSpPr>
          <p:cNvPr id="10" name="TextBox 9">
            <a:extLst>
              <a:ext uri="{FF2B5EF4-FFF2-40B4-BE49-F238E27FC236}">
                <a16:creationId xmlns:a16="http://schemas.microsoft.com/office/drawing/2014/main" id="{B42D04C3-0E29-4570-9765-884CFCCF9BA2}"/>
              </a:ext>
            </a:extLst>
          </p:cNvPr>
          <p:cNvSpPr txBox="1"/>
          <p:nvPr/>
        </p:nvSpPr>
        <p:spPr>
          <a:xfrm>
            <a:off x="6864050" y="1571575"/>
            <a:ext cx="5016397" cy="4512004"/>
          </a:xfrm>
          <a:prstGeom prst="rect">
            <a:avLst/>
          </a:prstGeom>
          <a:noFill/>
        </p:spPr>
        <p:txBody>
          <a:bodyPr wrap="square">
            <a:spAutoFit/>
          </a:bodyPr>
          <a:lstStyle/>
          <a:p>
            <a:pPr marL="177800" indent="-177800">
              <a:lnSpc>
                <a:spcPct val="100000"/>
              </a:lnSpc>
              <a:spcBef>
                <a:spcPts val="0"/>
              </a:spcBef>
              <a:buClr>
                <a:srgbClr val="05BBAC"/>
              </a:buClr>
              <a:buFont typeface="Arial" panose="020B0604020202020204" pitchFamily="34" charset="0"/>
              <a:buChar char="•"/>
              <a:defRPr/>
            </a:pPr>
            <a:r>
              <a:rPr lang="en-US" sz="2000" b="1">
                <a:solidFill>
                  <a:srgbClr val="002060"/>
                </a:solidFill>
                <a:latin typeface="Halcom Book"/>
              </a:rPr>
              <a:t>Kaia</a:t>
            </a:r>
            <a:r>
              <a:rPr lang="en-US" sz="2000">
                <a:solidFill>
                  <a:srgbClr val="002060"/>
                </a:solidFill>
                <a:latin typeface="Halcom Book"/>
              </a:rPr>
              <a:t> gives you access to personalized digital programs to help with chronic musculoskeletal pain - including back, hip, and knee pain.  Kaia is available at no additional cost.  Download the </a:t>
            </a:r>
            <a:r>
              <a:rPr lang="en-US" sz="2000" b="1">
                <a:solidFill>
                  <a:srgbClr val="05BBAC"/>
                </a:solidFill>
                <a:latin typeface="Halcom Book"/>
              </a:rPr>
              <a:t>Kaia mobile app </a:t>
            </a:r>
            <a:r>
              <a:rPr lang="en-US" sz="2000">
                <a:solidFill>
                  <a:srgbClr val="002060"/>
                </a:solidFill>
                <a:latin typeface="Halcom Book"/>
              </a:rPr>
              <a:t>to learn more.</a:t>
            </a:r>
          </a:p>
          <a:p>
            <a:pPr marL="182880" indent="-182880">
              <a:lnSpc>
                <a:spcPct val="90000"/>
              </a:lnSpc>
              <a:spcBef>
                <a:spcPts val="1200"/>
              </a:spcBef>
              <a:spcAft>
                <a:spcPts val="600"/>
              </a:spcAft>
              <a:buClr>
                <a:srgbClr val="05BBAC"/>
              </a:buClr>
              <a:buFont typeface="Wingdings 2" pitchFamily="18" charset="2"/>
              <a:buChar char=""/>
            </a:pPr>
            <a:r>
              <a:rPr lang="en-US" sz="2000" b="1">
                <a:solidFill>
                  <a:srgbClr val="002060"/>
                </a:solidFill>
                <a:latin typeface="Halcom Book"/>
              </a:rPr>
              <a:t>2nd MD </a:t>
            </a:r>
            <a:r>
              <a:rPr lang="en-US" sz="2000">
                <a:solidFill>
                  <a:srgbClr val="002060"/>
                </a:solidFill>
                <a:latin typeface="Halcom Book"/>
              </a:rPr>
              <a:t>connects you with board-certified  doctors across the country for an expert second opinion via video or phone within 3-5 days. Program participants will receive a $200 gift card from </a:t>
            </a:r>
            <a:r>
              <a:rPr lang="en-US" sz="2000" err="1">
                <a:solidFill>
                  <a:srgbClr val="002060"/>
                </a:solidFill>
                <a:latin typeface="Halcom Book"/>
              </a:rPr>
              <a:t>dentsu</a:t>
            </a:r>
            <a:r>
              <a:rPr lang="en-US" sz="2000">
                <a:solidFill>
                  <a:srgbClr val="002060"/>
                </a:solidFill>
                <a:latin typeface="Halcom Book"/>
              </a:rPr>
              <a:t>. Download the 2nd MD mobile app or call </a:t>
            </a:r>
            <a:r>
              <a:rPr lang="en-US" sz="2000" b="1">
                <a:solidFill>
                  <a:schemeClr val="accent5"/>
                </a:solidFill>
                <a:latin typeface="Halcom Book"/>
              </a:rPr>
              <a:t>866.841.2575</a:t>
            </a:r>
            <a:r>
              <a:rPr lang="en-US" sz="2000">
                <a:solidFill>
                  <a:srgbClr val="002060"/>
                </a:solidFill>
                <a:latin typeface="Halcom Book"/>
              </a:rPr>
              <a:t> to get started. </a:t>
            </a:r>
          </a:p>
          <a:p>
            <a:pPr marL="182880" indent="-182880">
              <a:lnSpc>
                <a:spcPct val="90000"/>
              </a:lnSpc>
              <a:spcBef>
                <a:spcPts val="1200"/>
              </a:spcBef>
              <a:spcAft>
                <a:spcPts val="600"/>
              </a:spcAft>
              <a:buClr>
                <a:srgbClr val="05BBAC"/>
              </a:buClr>
              <a:buFont typeface="Wingdings 2" pitchFamily="18" charset="2"/>
              <a:buChar char=""/>
            </a:pPr>
            <a:endParaRPr lang="en-US">
              <a:solidFill>
                <a:srgbClr val="002060"/>
              </a:solidFill>
            </a:endParaRPr>
          </a:p>
        </p:txBody>
      </p:sp>
      <p:sp>
        <p:nvSpPr>
          <p:cNvPr id="9" name="TextBox 8">
            <a:extLst>
              <a:ext uri="{FF2B5EF4-FFF2-40B4-BE49-F238E27FC236}">
                <a16:creationId xmlns:a16="http://schemas.microsoft.com/office/drawing/2014/main" id="{96AFA1B2-4EFA-47EB-9EDC-20FDA553F3B4}"/>
              </a:ext>
            </a:extLst>
          </p:cNvPr>
          <p:cNvSpPr txBox="1"/>
          <p:nvPr/>
        </p:nvSpPr>
        <p:spPr>
          <a:xfrm>
            <a:off x="290390" y="6350632"/>
            <a:ext cx="11296950" cy="307777"/>
          </a:xfrm>
          <a:prstGeom prst="rect">
            <a:avLst/>
          </a:prstGeom>
          <a:noFill/>
        </p:spPr>
        <p:txBody>
          <a:bodyPr wrap="square" rtlCol="0">
            <a:spAutoFit/>
          </a:bodyPr>
          <a:lstStyle/>
          <a:p>
            <a:pPr algn="ctr"/>
            <a:r>
              <a:rPr lang="en-US" sz="1400" b="1">
                <a:solidFill>
                  <a:srgbClr val="000041"/>
                </a:solidFill>
                <a:latin typeface="Halcom Book" pitchFamily="2" charset="77"/>
              </a:rPr>
              <a:t>For more information on these resources, visit: </a:t>
            </a:r>
            <a:r>
              <a:rPr lang="en-US" sz="1400" u="sng">
                <a:solidFill>
                  <a:srgbClr val="05BBAC"/>
                </a:solidFill>
                <a:latin typeface="Segoe UI" panose="020B0502040204020203" pitchFamily="34" charset="0"/>
              </a:rPr>
              <a:t>https://www.whyuhc.com/benefitsplus</a:t>
            </a:r>
            <a:endParaRPr lang="en-US" sz="1400" b="1">
              <a:solidFill>
                <a:srgbClr val="05BBAC"/>
              </a:solidFill>
              <a:latin typeface="Halcom Book" pitchFamily="2" charset="77"/>
            </a:endParaRPr>
          </a:p>
        </p:txBody>
      </p:sp>
      <p:sp>
        <p:nvSpPr>
          <p:cNvPr id="2" name="TextBox 1">
            <a:extLst>
              <a:ext uri="{FF2B5EF4-FFF2-40B4-BE49-F238E27FC236}">
                <a16:creationId xmlns:a16="http://schemas.microsoft.com/office/drawing/2014/main" id="{4E18C8CB-97D4-426F-8E13-5126F6299DA4}"/>
              </a:ext>
            </a:extLst>
          </p:cNvPr>
          <p:cNvSpPr txBox="1"/>
          <p:nvPr/>
        </p:nvSpPr>
        <p:spPr>
          <a:xfrm>
            <a:off x="2635625" y="5749322"/>
            <a:ext cx="6280106" cy="369332"/>
          </a:xfrm>
          <a:prstGeom prst="rect">
            <a:avLst/>
          </a:prstGeom>
          <a:noFill/>
        </p:spPr>
        <p:txBody>
          <a:bodyPr wrap="square" rtlCol="0">
            <a:spAutoFit/>
          </a:bodyPr>
          <a:lstStyle/>
          <a:p>
            <a:pPr algn="ctr"/>
            <a:r>
              <a:rPr lang="en-US">
                <a:solidFill>
                  <a:schemeClr val="accent5"/>
                </a:solidFill>
              </a:rPr>
              <a:t>Available to those enrolled in </a:t>
            </a:r>
            <a:r>
              <a:rPr lang="en-US" err="1">
                <a:solidFill>
                  <a:schemeClr val="accent5"/>
                </a:solidFill>
              </a:rPr>
              <a:t>dentsu’s</a:t>
            </a:r>
            <a:r>
              <a:rPr lang="en-US">
                <a:solidFill>
                  <a:schemeClr val="accent5"/>
                </a:solidFill>
              </a:rPr>
              <a:t> UHC medical plans!</a:t>
            </a:r>
          </a:p>
        </p:txBody>
      </p:sp>
    </p:spTree>
    <p:extLst>
      <p:ext uri="{BB962C8B-B14F-4D97-AF65-F5344CB8AC3E}">
        <p14:creationId xmlns:p14="http://schemas.microsoft.com/office/powerpoint/2010/main" val="290085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Hit Refresh">
            <a:extLst>
              <a:ext uri="{FF2B5EF4-FFF2-40B4-BE49-F238E27FC236}">
                <a16:creationId xmlns:a16="http://schemas.microsoft.com/office/drawing/2014/main" id="{AA9A8425-23BD-9940-8C3F-B07E7551FB37}"/>
              </a:ext>
            </a:extLst>
          </p:cNvPr>
          <p:cNvSpPr txBox="1">
            <a:spLocks/>
          </p:cNvSpPr>
          <p:nvPr/>
        </p:nvSpPr>
        <p:spPr>
          <a:xfrm>
            <a:off x="7972629" y="1857658"/>
            <a:ext cx="1562390"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Impact</a:t>
            </a:r>
          </a:p>
        </p:txBody>
      </p:sp>
      <p:sp>
        <p:nvSpPr>
          <p:cNvPr id="11" name="Hit Refresh">
            <a:extLst>
              <a:ext uri="{FF2B5EF4-FFF2-40B4-BE49-F238E27FC236}">
                <a16:creationId xmlns:a16="http://schemas.microsoft.com/office/drawing/2014/main" id="{8A3D8108-73DB-9C49-9087-199028A4EB1A}"/>
              </a:ext>
            </a:extLst>
          </p:cNvPr>
          <p:cNvSpPr txBox="1">
            <a:spLocks/>
          </p:cNvSpPr>
          <p:nvPr/>
        </p:nvSpPr>
        <p:spPr>
          <a:xfrm>
            <a:off x="9372249"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Opportunity</a:t>
            </a:r>
          </a:p>
        </p:txBody>
      </p:sp>
      <p:sp>
        <p:nvSpPr>
          <p:cNvPr id="12" name="Hit Refresh">
            <a:extLst>
              <a:ext uri="{FF2B5EF4-FFF2-40B4-BE49-F238E27FC236}">
                <a16:creationId xmlns:a16="http://schemas.microsoft.com/office/drawing/2014/main" id="{DCADD355-333C-AC49-B880-49C83AC946CD}"/>
              </a:ext>
            </a:extLst>
          </p:cNvPr>
          <p:cNvSpPr txBox="1">
            <a:spLocks/>
          </p:cNvSpPr>
          <p:nvPr/>
        </p:nvSpPr>
        <p:spPr>
          <a:xfrm>
            <a:off x="6407532"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Acceleration</a:t>
            </a:r>
          </a:p>
        </p:txBody>
      </p:sp>
      <p:sp>
        <p:nvSpPr>
          <p:cNvPr id="14" name="Hit Refresh">
            <a:extLst>
              <a:ext uri="{FF2B5EF4-FFF2-40B4-BE49-F238E27FC236}">
                <a16:creationId xmlns:a16="http://schemas.microsoft.com/office/drawing/2014/main" id="{E6BD0F79-3991-4B86-B90B-E67BA6300CF8}"/>
              </a:ext>
            </a:extLst>
          </p:cNvPr>
          <p:cNvSpPr txBox="1">
            <a:spLocks/>
          </p:cNvSpPr>
          <p:nvPr/>
        </p:nvSpPr>
        <p:spPr>
          <a:xfrm>
            <a:off x="1207999" y="2955279"/>
            <a:ext cx="8972321" cy="3492859"/>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nSpc>
                <a:spcPct val="120000"/>
              </a:lnSpc>
            </a:pPr>
            <a:endParaRPr lang="en-US" sz="1350" b="0">
              <a:solidFill>
                <a:srgbClr val="545454"/>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24C0D5BC-B72D-E74E-9326-C3061590CF53}"/>
              </a:ext>
            </a:extLst>
          </p:cNvPr>
          <p:cNvSpPr>
            <a:spLocks noGrp="1"/>
          </p:cNvSpPr>
          <p:nvPr>
            <p:ph type="title"/>
          </p:nvPr>
        </p:nvSpPr>
        <p:spPr/>
        <p:txBody>
          <a:bodyPr/>
          <a:lstStyle/>
          <a:p>
            <a:r>
              <a:rPr lang="en-US"/>
              <a:t>Virtual Visits</a:t>
            </a:r>
          </a:p>
        </p:txBody>
      </p:sp>
      <p:sp>
        <p:nvSpPr>
          <p:cNvPr id="5" name="Content Placeholder 4">
            <a:extLst>
              <a:ext uri="{FF2B5EF4-FFF2-40B4-BE49-F238E27FC236}">
                <a16:creationId xmlns:a16="http://schemas.microsoft.com/office/drawing/2014/main" id="{EA73744F-7258-204F-8361-402660F74F3F}"/>
              </a:ext>
            </a:extLst>
          </p:cNvPr>
          <p:cNvSpPr>
            <a:spLocks noGrp="1"/>
          </p:cNvSpPr>
          <p:nvPr>
            <p:ph idx="1"/>
          </p:nvPr>
        </p:nvSpPr>
        <p:spPr>
          <a:xfrm>
            <a:off x="1763620" y="2703770"/>
            <a:ext cx="8972321" cy="3030603"/>
          </a:xfrm>
        </p:spPr>
        <p:txBody>
          <a:bodyPr wrap="square" numCol="1" spcCol="457200">
            <a:noAutofit/>
          </a:bodyPr>
          <a:lstStyle/>
          <a:p>
            <a:pPr>
              <a:buClr>
                <a:srgbClr val="05BBAC"/>
              </a:buClr>
            </a:pPr>
            <a:r>
              <a:rPr lang="en-US">
                <a:latin typeface="Halcom Book"/>
              </a:rPr>
              <a:t>With UHC virtual visits, you can connect to board-certified physicians and save time instantly to discuss non-emergent conditions.</a:t>
            </a:r>
          </a:p>
          <a:p>
            <a:pPr>
              <a:buClr>
                <a:srgbClr val="05BBAC"/>
              </a:buClr>
            </a:pPr>
            <a:r>
              <a:rPr lang="en-US">
                <a:latin typeface="Halcom Book"/>
              </a:rPr>
              <a:t>Video chat with a board-certified doctor on your mobile device, tablet or computer.</a:t>
            </a:r>
          </a:p>
          <a:p>
            <a:pPr>
              <a:buClr>
                <a:srgbClr val="05BBAC"/>
              </a:buClr>
            </a:pPr>
            <a:r>
              <a:rPr lang="en-US">
                <a:latin typeface="Halcom Book"/>
              </a:rPr>
              <a:t>Doctors can give you a diagnosis and even write you a prescription if needed</a:t>
            </a:r>
          </a:p>
          <a:p>
            <a:pPr>
              <a:buClr>
                <a:srgbClr val="05BBAC"/>
              </a:buClr>
            </a:pPr>
            <a:r>
              <a:rPr lang="en-US">
                <a:latin typeface="Halcom Book"/>
              </a:rPr>
              <a:t>No appointments necessary, visits take 10-15 minutes, and are available 24 hours a day, 7 days a week</a:t>
            </a:r>
          </a:p>
          <a:p>
            <a:pPr>
              <a:buClr>
                <a:srgbClr val="05BBAC"/>
              </a:buClr>
            </a:pPr>
            <a:r>
              <a:rPr lang="en-US">
                <a:latin typeface="Halcom Book"/>
              </a:rPr>
              <a:t>Register at </a:t>
            </a:r>
            <a:r>
              <a:rPr lang="en-US" b="1">
                <a:latin typeface="Halcom Book"/>
              </a:rPr>
              <a:t>uhc.com/virtualvisit </a:t>
            </a:r>
          </a:p>
          <a:p>
            <a:pPr>
              <a:buClr>
                <a:srgbClr val="05BBAC"/>
              </a:buClr>
            </a:pPr>
            <a:endParaRPr lang="en-US" sz="1600"/>
          </a:p>
          <a:p>
            <a:pPr>
              <a:buClr>
                <a:srgbClr val="05BBAC"/>
              </a:buClr>
            </a:pPr>
            <a:endParaRPr lang="en-US" sz="1600"/>
          </a:p>
          <a:p>
            <a:pPr>
              <a:buClr>
                <a:srgbClr val="05BBAC"/>
              </a:buClr>
            </a:pPr>
            <a:endParaRPr lang="en-US" sz="1600"/>
          </a:p>
        </p:txBody>
      </p:sp>
      <p:sp>
        <p:nvSpPr>
          <p:cNvPr id="8" name="Rectangle 7">
            <a:extLst>
              <a:ext uri="{FF2B5EF4-FFF2-40B4-BE49-F238E27FC236}">
                <a16:creationId xmlns:a16="http://schemas.microsoft.com/office/drawing/2014/main" id="{62B3D64B-3477-764B-B8DF-9241629F68E2}"/>
              </a:ext>
            </a:extLst>
          </p:cNvPr>
          <p:cNvSpPr/>
          <p:nvPr/>
        </p:nvSpPr>
        <p:spPr>
          <a:xfrm>
            <a:off x="1895302" y="1669760"/>
            <a:ext cx="9195576" cy="830997"/>
          </a:xfrm>
          <a:prstGeom prst="rect">
            <a:avLst/>
          </a:prstGeom>
        </p:spPr>
        <p:txBody>
          <a:bodyPr wrap="square">
            <a:spAutoFit/>
          </a:bodyPr>
          <a:lstStyle/>
          <a:p>
            <a:r>
              <a:rPr lang="en-US" sz="2400" b="1">
                <a:solidFill>
                  <a:srgbClr val="05BBAC"/>
                </a:solidFill>
                <a:latin typeface="Halcom Book"/>
              </a:rPr>
              <a:t>Available to PPO members at $0 cost – HDHP members can utilize the benefit for less than $50</a:t>
            </a:r>
          </a:p>
        </p:txBody>
      </p:sp>
    </p:spTree>
    <p:extLst>
      <p:ext uri="{BB962C8B-B14F-4D97-AF65-F5344CB8AC3E}">
        <p14:creationId xmlns:p14="http://schemas.microsoft.com/office/powerpoint/2010/main" val="48408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Hit Refresh">
            <a:extLst>
              <a:ext uri="{FF2B5EF4-FFF2-40B4-BE49-F238E27FC236}">
                <a16:creationId xmlns:a16="http://schemas.microsoft.com/office/drawing/2014/main" id="{AA9A8425-23BD-9940-8C3F-B07E7551FB37}"/>
              </a:ext>
            </a:extLst>
          </p:cNvPr>
          <p:cNvSpPr txBox="1">
            <a:spLocks/>
          </p:cNvSpPr>
          <p:nvPr/>
        </p:nvSpPr>
        <p:spPr>
          <a:xfrm>
            <a:off x="7972629" y="1857658"/>
            <a:ext cx="1562390"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Impact</a:t>
            </a:r>
          </a:p>
        </p:txBody>
      </p:sp>
      <p:sp>
        <p:nvSpPr>
          <p:cNvPr id="11" name="Hit Refresh">
            <a:extLst>
              <a:ext uri="{FF2B5EF4-FFF2-40B4-BE49-F238E27FC236}">
                <a16:creationId xmlns:a16="http://schemas.microsoft.com/office/drawing/2014/main" id="{8A3D8108-73DB-9C49-9087-199028A4EB1A}"/>
              </a:ext>
            </a:extLst>
          </p:cNvPr>
          <p:cNvSpPr txBox="1">
            <a:spLocks/>
          </p:cNvSpPr>
          <p:nvPr/>
        </p:nvSpPr>
        <p:spPr>
          <a:xfrm>
            <a:off x="9372249"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Opportunity</a:t>
            </a:r>
          </a:p>
        </p:txBody>
      </p:sp>
      <p:sp>
        <p:nvSpPr>
          <p:cNvPr id="12" name="Hit Refresh">
            <a:extLst>
              <a:ext uri="{FF2B5EF4-FFF2-40B4-BE49-F238E27FC236}">
                <a16:creationId xmlns:a16="http://schemas.microsoft.com/office/drawing/2014/main" id="{DCADD355-333C-AC49-B880-49C83AC946CD}"/>
              </a:ext>
            </a:extLst>
          </p:cNvPr>
          <p:cNvSpPr txBox="1">
            <a:spLocks/>
          </p:cNvSpPr>
          <p:nvPr/>
        </p:nvSpPr>
        <p:spPr>
          <a:xfrm>
            <a:off x="6407532"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Acceleration</a:t>
            </a:r>
          </a:p>
        </p:txBody>
      </p:sp>
      <p:sp>
        <p:nvSpPr>
          <p:cNvPr id="14" name="Hit Refresh">
            <a:extLst>
              <a:ext uri="{FF2B5EF4-FFF2-40B4-BE49-F238E27FC236}">
                <a16:creationId xmlns:a16="http://schemas.microsoft.com/office/drawing/2014/main" id="{E6BD0F79-3991-4B86-B90B-E67BA6300CF8}"/>
              </a:ext>
            </a:extLst>
          </p:cNvPr>
          <p:cNvSpPr txBox="1">
            <a:spLocks/>
          </p:cNvSpPr>
          <p:nvPr/>
        </p:nvSpPr>
        <p:spPr>
          <a:xfrm>
            <a:off x="1207999" y="2955279"/>
            <a:ext cx="8972321" cy="3492859"/>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nSpc>
                <a:spcPct val="120000"/>
              </a:lnSpc>
            </a:pPr>
            <a:endParaRPr lang="en-US" sz="1350" b="0">
              <a:solidFill>
                <a:srgbClr val="545454"/>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24C0D5BC-B72D-E74E-9326-C3061590CF53}"/>
              </a:ext>
            </a:extLst>
          </p:cNvPr>
          <p:cNvSpPr>
            <a:spLocks noGrp="1"/>
          </p:cNvSpPr>
          <p:nvPr>
            <p:ph type="title"/>
          </p:nvPr>
        </p:nvSpPr>
        <p:spPr/>
        <p:txBody>
          <a:bodyPr/>
          <a:lstStyle/>
          <a:p>
            <a:r>
              <a:rPr lang="en-US"/>
              <a:t>One Medical</a:t>
            </a:r>
          </a:p>
        </p:txBody>
      </p:sp>
      <p:sp>
        <p:nvSpPr>
          <p:cNvPr id="6" name="Rectangle 5">
            <a:extLst>
              <a:ext uri="{FF2B5EF4-FFF2-40B4-BE49-F238E27FC236}">
                <a16:creationId xmlns:a16="http://schemas.microsoft.com/office/drawing/2014/main" id="{66CDB968-8F46-4234-C418-E7B437477664}"/>
              </a:ext>
            </a:extLst>
          </p:cNvPr>
          <p:cNvSpPr/>
          <p:nvPr/>
        </p:nvSpPr>
        <p:spPr>
          <a:xfrm>
            <a:off x="763186" y="2096356"/>
            <a:ext cx="4106409" cy="2721964"/>
          </a:xfrm>
          <a:prstGeom prst="rect">
            <a:avLst/>
          </a:prstGeom>
        </p:spPr>
        <p:txBody>
          <a:bodyPr wrap="square">
            <a:spAutoFit/>
          </a:bodyPr>
          <a:lstStyle/>
          <a:p>
            <a:pPr>
              <a:lnSpc>
                <a:spcPct val="120000"/>
              </a:lnSpc>
            </a:pPr>
            <a:r>
              <a:rPr lang="en-US" sz="2400" i="1">
                <a:solidFill>
                  <a:srgbClr val="000041"/>
                </a:solidFill>
                <a:latin typeface="Halcom Book"/>
                <a:ea typeface="Verdana" panose="020B0604030504040204" pitchFamily="34" charset="0"/>
                <a:cs typeface="Verdana" panose="020B0604030504040204" pitchFamily="34" charset="0"/>
              </a:rPr>
              <a:t>“I had a wonderful first experience. Facility was super clean and nice. Appointment was easy to make, quick and seamless process. Not a thing I would change!”</a:t>
            </a:r>
          </a:p>
        </p:txBody>
      </p:sp>
      <p:sp>
        <p:nvSpPr>
          <p:cNvPr id="7" name="Rectangle 6">
            <a:extLst>
              <a:ext uri="{FF2B5EF4-FFF2-40B4-BE49-F238E27FC236}">
                <a16:creationId xmlns:a16="http://schemas.microsoft.com/office/drawing/2014/main" id="{1813977C-0E9F-DB1F-A61E-774D1F67840D}"/>
              </a:ext>
            </a:extLst>
          </p:cNvPr>
          <p:cNvSpPr/>
          <p:nvPr/>
        </p:nvSpPr>
        <p:spPr>
          <a:xfrm>
            <a:off x="2243324" y="4983095"/>
            <a:ext cx="6096000" cy="400110"/>
          </a:xfrm>
          <a:prstGeom prst="rect">
            <a:avLst/>
          </a:prstGeom>
        </p:spPr>
        <p:txBody>
          <a:bodyPr>
            <a:spAutoFit/>
          </a:bodyPr>
          <a:lstStyle/>
          <a:p>
            <a:r>
              <a:rPr lang="en-US" sz="2000" b="1">
                <a:solidFill>
                  <a:srgbClr val="000041"/>
                </a:solidFill>
                <a:latin typeface="Halcom Book"/>
                <a:ea typeface="Helvetica Neue Condensed" panose="02000503000000020004" pitchFamily="2" charset="0"/>
                <a:cs typeface="Helvetica Neue Condensed" panose="02000503000000020004" pitchFamily="2" charset="0"/>
              </a:rPr>
              <a:t>Employee Feedback</a:t>
            </a:r>
            <a:endParaRPr lang="en-US" sz="2000">
              <a:solidFill>
                <a:srgbClr val="000041"/>
              </a:solidFill>
              <a:latin typeface="Halcom Book"/>
              <a:ea typeface="Helvetica Neue Condensed" panose="02000503000000020004" pitchFamily="2" charset="0"/>
              <a:cs typeface="Helvetica Neue Condensed" panose="02000503000000020004" pitchFamily="2" charset="0"/>
            </a:endParaRPr>
          </a:p>
        </p:txBody>
      </p:sp>
      <p:sp>
        <p:nvSpPr>
          <p:cNvPr id="9" name="TextBox 8">
            <a:extLst>
              <a:ext uri="{FF2B5EF4-FFF2-40B4-BE49-F238E27FC236}">
                <a16:creationId xmlns:a16="http://schemas.microsoft.com/office/drawing/2014/main" id="{5C40E7AE-F3D9-B9D4-06E1-38A622FB2AA0}"/>
              </a:ext>
            </a:extLst>
          </p:cNvPr>
          <p:cNvSpPr txBox="1"/>
          <p:nvPr/>
        </p:nvSpPr>
        <p:spPr>
          <a:xfrm>
            <a:off x="7972629" y="1105543"/>
            <a:ext cx="3757736" cy="5078313"/>
          </a:xfrm>
          <a:prstGeom prst="rect">
            <a:avLst/>
          </a:prstGeom>
          <a:noFill/>
        </p:spPr>
        <p:txBody>
          <a:bodyPr wrap="square" rtlCol="0">
            <a:spAutoFit/>
          </a:bodyPr>
          <a:lstStyle/>
          <a:p>
            <a:r>
              <a:rPr lang="en-US">
                <a:solidFill>
                  <a:srgbClr val="000041"/>
                </a:solidFill>
                <a:latin typeface="Halcom Book"/>
              </a:rPr>
              <a:t>One Medical is near-site primary care that provides same and next day appointments</a:t>
            </a:r>
          </a:p>
          <a:p>
            <a:endParaRPr lang="en-US">
              <a:solidFill>
                <a:srgbClr val="000041"/>
              </a:solidFill>
              <a:latin typeface="Halcom Book"/>
            </a:endParaRPr>
          </a:p>
          <a:p>
            <a:r>
              <a:rPr lang="en-US">
                <a:solidFill>
                  <a:srgbClr val="000041"/>
                </a:solidFill>
                <a:latin typeface="Halcom Book"/>
              </a:rPr>
              <a:t>Providers participate in the UnitedHealthcare network</a:t>
            </a:r>
          </a:p>
          <a:p>
            <a:endParaRPr lang="en-US">
              <a:solidFill>
                <a:srgbClr val="000041"/>
              </a:solidFill>
              <a:latin typeface="Halcom Book"/>
            </a:endParaRPr>
          </a:p>
          <a:p>
            <a:r>
              <a:rPr lang="en-US">
                <a:solidFill>
                  <a:srgbClr val="000041"/>
                </a:solidFill>
                <a:latin typeface="Halcom Book"/>
              </a:rPr>
              <a:t>Connect you your provider 24/7 through the mobile app</a:t>
            </a:r>
          </a:p>
          <a:p>
            <a:endParaRPr lang="en-US">
              <a:solidFill>
                <a:srgbClr val="000041"/>
              </a:solidFill>
              <a:latin typeface="Halcom Book"/>
            </a:endParaRPr>
          </a:p>
          <a:p>
            <a:r>
              <a:rPr lang="en-US">
                <a:solidFill>
                  <a:srgbClr val="000041"/>
                </a:solidFill>
                <a:latin typeface="Halcom Book"/>
              </a:rPr>
              <a:t>Membership fee waived for employees in </a:t>
            </a:r>
            <a:r>
              <a:rPr lang="en-US" b="1">
                <a:solidFill>
                  <a:srgbClr val="000041"/>
                </a:solidFill>
                <a:latin typeface="Halcom Book"/>
              </a:rPr>
              <a:t>New York City</a:t>
            </a:r>
            <a:r>
              <a:rPr lang="en-US">
                <a:solidFill>
                  <a:srgbClr val="000041"/>
                </a:solidFill>
                <a:latin typeface="Halcom Book"/>
              </a:rPr>
              <a:t>, </a:t>
            </a:r>
            <a:r>
              <a:rPr lang="en-US" b="1">
                <a:solidFill>
                  <a:srgbClr val="000041"/>
                </a:solidFill>
                <a:latin typeface="Halcom Book"/>
              </a:rPr>
              <a:t>Boston</a:t>
            </a:r>
            <a:r>
              <a:rPr lang="en-US">
                <a:solidFill>
                  <a:srgbClr val="000041"/>
                </a:solidFill>
                <a:latin typeface="Halcom Book"/>
              </a:rPr>
              <a:t>, </a:t>
            </a:r>
            <a:r>
              <a:rPr lang="en-US" b="1">
                <a:solidFill>
                  <a:srgbClr val="000041"/>
                </a:solidFill>
                <a:latin typeface="Halcom Book"/>
              </a:rPr>
              <a:t>Chicago</a:t>
            </a:r>
            <a:r>
              <a:rPr lang="en-US">
                <a:solidFill>
                  <a:srgbClr val="000041"/>
                </a:solidFill>
                <a:latin typeface="Halcom Book"/>
              </a:rPr>
              <a:t>, </a:t>
            </a:r>
            <a:r>
              <a:rPr lang="en-US" b="1">
                <a:solidFill>
                  <a:srgbClr val="000041"/>
                </a:solidFill>
                <a:latin typeface="Halcom Book"/>
              </a:rPr>
              <a:t>Los Angeles,</a:t>
            </a:r>
            <a:r>
              <a:rPr lang="en-US">
                <a:solidFill>
                  <a:srgbClr val="000041"/>
                </a:solidFill>
                <a:latin typeface="Halcom Book"/>
              </a:rPr>
              <a:t> </a:t>
            </a:r>
            <a:r>
              <a:rPr lang="en-US" b="1">
                <a:solidFill>
                  <a:srgbClr val="000041"/>
                </a:solidFill>
                <a:latin typeface="Halcom Book"/>
              </a:rPr>
              <a:t>San Francisco, Austin and Atlanta</a:t>
            </a:r>
          </a:p>
          <a:p>
            <a:endParaRPr lang="en-US" b="1">
              <a:solidFill>
                <a:srgbClr val="000041"/>
              </a:solidFill>
              <a:latin typeface="Halcom Book"/>
            </a:endParaRPr>
          </a:p>
          <a:p>
            <a:endParaRPr lang="en-US" b="1">
              <a:solidFill>
                <a:srgbClr val="000041"/>
              </a:solidFill>
              <a:latin typeface="Halcom Book"/>
            </a:endParaRPr>
          </a:p>
          <a:p>
            <a:r>
              <a:rPr lang="en-US">
                <a:solidFill>
                  <a:srgbClr val="000041"/>
                </a:solidFill>
                <a:latin typeface="Halcom Book"/>
              </a:rPr>
              <a:t>Sign up at onemedical.com/</a:t>
            </a:r>
            <a:r>
              <a:rPr lang="en-US" err="1">
                <a:solidFill>
                  <a:srgbClr val="000041"/>
                </a:solidFill>
                <a:latin typeface="Halcom Book"/>
              </a:rPr>
              <a:t>myhealth</a:t>
            </a:r>
            <a:r>
              <a:rPr lang="en-US">
                <a:solidFill>
                  <a:srgbClr val="000041"/>
                </a:solidFill>
                <a:latin typeface="Halcom Book"/>
              </a:rPr>
              <a:t>, use code </a:t>
            </a:r>
            <a:r>
              <a:rPr lang="en-US" b="1">
                <a:solidFill>
                  <a:srgbClr val="000041"/>
                </a:solidFill>
                <a:latin typeface="Halcom Book"/>
              </a:rPr>
              <a:t>DNTONE</a:t>
            </a:r>
            <a:endParaRPr lang="en-US">
              <a:solidFill>
                <a:srgbClr val="000041"/>
              </a:solidFill>
              <a:latin typeface="Halcom Book"/>
            </a:endParaRPr>
          </a:p>
        </p:txBody>
      </p:sp>
      <p:pic>
        <p:nvPicPr>
          <p:cNvPr id="10" name="Picture 9">
            <a:extLst>
              <a:ext uri="{FF2B5EF4-FFF2-40B4-BE49-F238E27FC236}">
                <a16:creationId xmlns:a16="http://schemas.microsoft.com/office/drawing/2014/main" id="{60259825-A222-CF49-4555-F333CFC42141}"/>
              </a:ext>
            </a:extLst>
          </p:cNvPr>
          <p:cNvPicPr>
            <a:picLocks noChangeAspect="1"/>
          </p:cNvPicPr>
          <p:nvPr/>
        </p:nvPicPr>
        <p:blipFill>
          <a:blip r:embed="rId3"/>
          <a:stretch>
            <a:fillRect/>
          </a:stretch>
        </p:blipFill>
        <p:spPr>
          <a:xfrm>
            <a:off x="5019018" y="1335631"/>
            <a:ext cx="2628900" cy="4848225"/>
          </a:xfrm>
          <a:prstGeom prst="rect">
            <a:avLst/>
          </a:prstGeom>
        </p:spPr>
      </p:pic>
    </p:spTree>
    <p:extLst>
      <p:ext uri="{BB962C8B-B14F-4D97-AF65-F5344CB8AC3E}">
        <p14:creationId xmlns:p14="http://schemas.microsoft.com/office/powerpoint/2010/main" val="5447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3D8448-3D2E-4F52-8221-4A9DBF12455E}"/>
              </a:ext>
            </a:extLst>
          </p:cNvPr>
          <p:cNvGrpSpPr/>
          <p:nvPr/>
        </p:nvGrpSpPr>
        <p:grpSpPr>
          <a:xfrm>
            <a:off x="775898" y="2486730"/>
            <a:ext cx="3271919" cy="3637269"/>
            <a:chOff x="0" y="1393997"/>
            <a:chExt cx="3271919" cy="3753194"/>
          </a:xfrm>
        </p:grpSpPr>
        <p:sp>
          <p:nvSpPr>
            <p:cNvPr id="18" name="Rectangle 17">
              <a:extLst>
                <a:ext uri="{FF2B5EF4-FFF2-40B4-BE49-F238E27FC236}">
                  <a16:creationId xmlns:a16="http://schemas.microsoft.com/office/drawing/2014/main" id="{481D3A56-68C9-495D-A874-570660641AF2}"/>
                </a:ext>
              </a:extLst>
            </p:cNvPr>
            <p:cNvSpPr/>
            <p:nvPr/>
          </p:nvSpPr>
          <p:spPr>
            <a:xfrm>
              <a:off x="0" y="1393997"/>
              <a:ext cx="3271919" cy="3753194"/>
            </a:xfrm>
            <a:prstGeom prst="rect">
              <a:avLst/>
            </a:prstGeom>
            <a:solidFill>
              <a:schemeClr val="accent1">
                <a:lumMod val="20000"/>
                <a:lumOff val="80000"/>
                <a:alpha val="90000"/>
              </a:schemeClr>
            </a:solidFill>
            <a:ln w="12700" cap="flat" cmpd="sng" algn="ctr">
              <a:solidFill>
                <a:srgbClr val="4472C4">
                  <a:alpha val="90000"/>
                  <a:tint val="40000"/>
                  <a:hueOff val="0"/>
                  <a:satOff val="0"/>
                  <a:lumOff val="0"/>
                  <a:alphaOff val="0"/>
                </a:srgbClr>
              </a:solidFill>
              <a:prstDash val="solid"/>
              <a:miter lim="800000"/>
            </a:ln>
            <a:effectLst/>
          </p:spPr>
        </p:sp>
        <p:sp>
          <p:nvSpPr>
            <p:cNvPr id="19" name="TextBox 18">
              <a:extLst>
                <a:ext uri="{FF2B5EF4-FFF2-40B4-BE49-F238E27FC236}">
                  <a16:creationId xmlns:a16="http://schemas.microsoft.com/office/drawing/2014/main" id="{F87C1403-A916-4076-83FF-2A4C2A8B4884}"/>
                </a:ext>
              </a:extLst>
            </p:cNvPr>
            <p:cNvSpPr txBox="1"/>
            <p:nvPr/>
          </p:nvSpPr>
          <p:spPr>
            <a:xfrm>
              <a:off x="0" y="1524137"/>
              <a:ext cx="3271919" cy="3502797"/>
            </a:xfrm>
            <a:prstGeom prst="rect">
              <a:avLst/>
            </a:prstGeom>
            <a:noFill/>
            <a:ln>
              <a:noFill/>
            </a:ln>
            <a:effectLst/>
          </p:spPr>
          <p:txBody>
            <a:bodyPr spcFirstLastPara="0" vert="horz" wrap="square" lIns="96012" tIns="96012" rIns="128016" bIns="144018" numCol="1" spcCol="1270" anchor="t" anchorCtr="0">
              <a:noAutofit/>
            </a:bodyPr>
            <a:lstStyle/>
            <a:p>
              <a:pPr marL="171450" marR="0" lvl="1" indent="-171450" algn="l" defTabSz="800100" eaLnBrk="1" fontAlgn="auto" latinLnBrk="0" hangingPunct="1">
                <a:lnSpc>
                  <a:spcPct val="80000"/>
                </a:lnSpc>
                <a:spcBef>
                  <a:spcPct val="0"/>
                </a:spcBef>
                <a:buClrTx/>
                <a:buSzTx/>
                <a:buFontTx/>
                <a:buChar char="•"/>
                <a:tabLst/>
                <a:defRPr/>
              </a:pPr>
              <a:endParaRPr kumimoji="0" lang="en-US" sz="1350" b="0" i="0" u="none" strike="noStrike" kern="1200" cap="none" spc="0" normalizeH="0" baseline="0" noProof="0">
                <a:ln>
                  <a:noFill/>
                </a:ln>
                <a:solidFill>
                  <a:srgbClr val="002060"/>
                </a:solidFill>
                <a:effectLst/>
                <a:uLnTx/>
                <a:uFillTx/>
                <a:latin typeface="Halcom Book" pitchFamily="2" charset="77"/>
              </a:endParaRPr>
            </a:p>
            <a:p>
              <a:pPr marL="171450" marR="0" lvl="1" indent="-171450" algn="l" defTabSz="800100" eaLnBrk="1" fontAlgn="auto" latinLnBrk="0" hangingPunct="1">
                <a:lnSpc>
                  <a:spcPct val="80000"/>
                </a:lnSpc>
                <a:spcBef>
                  <a:spcPct val="0"/>
                </a:spcBef>
                <a:buClrTx/>
                <a:buSzTx/>
                <a:buFontTx/>
                <a:buChar char="•"/>
                <a:tabLst/>
                <a:defRPr/>
              </a:pPr>
              <a:r>
                <a:rPr kumimoji="0" lang="en-US" sz="1350" b="0" i="0" u="none" strike="noStrike" kern="1200" cap="none" spc="0" normalizeH="0" baseline="0" noProof="0">
                  <a:ln>
                    <a:noFill/>
                  </a:ln>
                  <a:solidFill>
                    <a:srgbClr val="002060"/>
                  </a:solidFill>
                  <a:effectLst/>
                  <a:uLnTx/>
                  <a:uFillTx/>
                  <a:latin typeface="Halcom Book" pitchFamily="2" charset="77"/>
                </a:rPr>
                <a:t>Administered by Optum Bank</a:t>
              </a:r>
              <a:r>
                <a:rPr lang="en-US" sz="1350">
                  <a:solidFill>
                    <a:srgbClr val="002060"/>
                  </a:solidFill>
                  <a:latin typeface="Halcom Book" pitchFamily="2" charset="77"/>
                </a:rPr>
                <a:t> for </a:t>
              </a:r>
              <a:r>
                <a:rPr kumimoji="0" lang="en-US" sz="1350" b="0" i="0" u="none" strike="noStrike" kern="1200" cap="none" spc="0" normalizeH="0" baseline="0" noProof="0">
                  <a:ln>
                    <a:noFill/>
                  </a:ln>
                  <a:solidFill>
                    <a:srgbClr val="002060"/>
                  </a:solidFill>
                  <a:effectLst/>
                  <a:uLnTx/>
                  <a:uFillTx/>
                  <a:latin typeface="Halcom Book" pitchFamily="2" charset="77"/>
                </a:rPr>
                <a:t>HDHP enrollees only</a:t>
              </a:r>
            </a:p>
            <a:p>
              <a:pPr marL="0" marR="0" lvl="1" algn="l" defTabSz="800100" eaLnBrk="1" fontAlgn="auto" latinLnBrk="0" hangingPunct="1">
                <a:lnSpc>
                  <a:spcPct val="80000"/>
                </a:lnSpc>
                <a:spcBef>
                  <a:spcPct val="0"/>
                </a:spcBef>
                <a:buClrTx/>
                <a:buSzTx/>
                <a:tabLst/>
                <a:defRPr/>
              </a:pPr>
              <a:endParaRPr kumimoji="0" lang="en-US" sz="1350" b="0" i="0" u="none" strike="noStrike" kern="1200" cap="none" spc="0" normalizeH="0" baseline="0" noProof="0">
                <a:ln>
                  <a:noFill/>
                </a:ln>
                <a:solidFill>
                  <a:srgbClr val="002060"/>
                </a:solidFill>
                <a:effectLst/>
                <a:uLnTx/>
                <a:uFillTx/>
                <a:latin typeface="Halcom Book" pitchFamily="2" charset="77"/>
              </a:endParaRPr>
            </a:p>
            <a:p>
              <a:pPr marL="171450" marR="0" lvl="1" indent="-171450" algn="l" defTabSz="800100" eaLnBrk="1" fontAlgn="auto" latinLnBrk="0" hangingPunct="1">
                <a:lnSpc>
                  <a:spcPct val="80000"/>
                </a:lnSpc>
                <a:spcBef>
                  <a:spcPct val="0"/>
                </a:spcBef>
                <a:buClrTx/>
                <a:buSzTx/>
                <a:buFontTx/>
                <a:buChar char="•"/>
                <a:tabLst/>
                <a:defRPr/>
              </a:pPr>
              <a:r>
                <a:rPr kumimoji="0" lang="en-US" sz="1350" b="0" i="0" u="none" strike="noStrike" kern="1200" cap="none" spc="0" normalizeH="0" baseline="0" noProof="0">
                  <a:ln>
                    <a:noFill/>
                  </a:ln>
                  <a:solidFill>
                    <a:srgbClr val="002060"/>
                  </a:solidFill>
                  <a:effectLst/>
                  <a:uLnTx/>
                  <a:uFillTx/>
                  <a:latin typeface="Halcom Book" pitchFamily="2" charset="77"/>
                </a:rPr>
                <a:t>You contribute pre-tax dollars to the account</a:t>
              </a:r>
            </a:p>
            <a:p>
              <a:pPr marL="171450" marR="0" lvl="1" indent="-171450" algn="l" defTabSz="800100" eaLnBrk="1" fontAlgn="auto" latinLnBrk="0" hangingPunct="1">
                <a:lnSpc>
                  <a:spcPct val="80000"/>
                </a:lnSpc>
                <a:spcBef>
                  <a:spcPct val="0"/>
                </a:spcBef>
                <a:buClrTx/>
                <a:buSzTx/>
                <a:buFontTx/>
                <a:buChar char="•"/>
                <a:tabLst/>
                <a:defRPr/>
              </a:pPr>
              <a:endParaRPr lang="en-US" sz="1350">
                <a:solidFill>
                  <a:srgbClr val="002060"/>
                </a:solidFill>
                <a:latin typeface="Halcom Book" pitchFamily="2" charset="77"/>
              </a:endParaRPr>
            </a:p>
            <a:p>
              <a:pPr marL="171450" marR="0" lvl="1" indent="-171450" algn="l" defTabSz="800100" eaLnBrk="1" fontAlgn="auto" latinLnBrk="0" hangingPunct="1">
                <a:lnSpc>
                  <a:spcPct val="80000"/>
                </a:lnSpc>
                <a:spcBef>
                  <a:spcPct val="0"/>
                </a:spcBef>
                <a:buClrTx/>
                <a:buSzTx/>
                <a:buFontTx/>
                <a:buChar char="•"/>
                <a:tabLst/>
                <a:defRPr/>
              </a:pPr>
              <a:r>
                <a:rPr lang="en-US" sz="1350">
                  <a:solidFill>
                    <a:srgbClr val="002060"/>
                  </a:solidFill>
                  <a:latin typeface="Halcom Book" pitchFamily="2" charset="77"/>
                </a:rPr>
                <a:t>Funds are available upon deposit</a:t>
              </a:r>
              <a:endParaRPr kumimoji="0" lang="en-US" sz="1350" b="0" i="0" u="none" strike="noStrike" kern="1200" cap="none" spc="0" normalizeH="0" baseline="0" noProof="0">
                <a:ln>
                  <a:noFill/>
                </a:ln>
                <a:solidFill>
                  <a:srgbClr val="002060"/>
                </a:solidFill>
                <a:effectLst/>
                <a:uLnTx/>
                <a:uFillTx/>
                <a:latin typeface="Halcom Book" pitchFamily="2" charset="77"/>
              </a:endParaRPr>
            </a:p>
            <a:p>
              <a:pPr marL="0" marR="0" lvl="1" algn="l" defTabSz="800100" eaLnBrk="1" fontAlgn="auto" latinLnBrk="0" hangingPunct="1">
                <a:lnSpc>
                  <a:spcPct val="80000"/>
                </a:lnSpc>
                <a:spcBef>
                  <a:spcPct val="0"/>
                </a:spcBef>
                <a:buClrTx/>
                <a:buSzTx/>
                <a:tabLst/>
                <a:defRPr/>
              </a:pPr>
              <a:endParaRPr kumimoji="0" lang="en-US" sz="1350" b="0" i="0" u="none" strike="noStrike" kern="1200" cap="none" spc="0" normalizeH="0" baseline="0" noProof="0">
                <a:ln>
                  <a:noFill/>
                </a:ln>
                <a:solidFill>
                  <a:srgbClr val="002060"/>
                </a:solidFill>
                <a:effectLst/>
                <a:uLnTx/>
                <a:uFillTx/>
                <a:latin typeface="Halcom Book" pitchFamily="2" charset="77"/>
              </a:endParaRPr>
            </a:p>
            <a:p>
              <a:pPr marL="171450" marR="0" lvl="1" indent="-171450" algn="l" defTabSz="800100" eaLnBrk="1" fontAlgn="auto" latinLnBrk="0" hangingPunct="1">
                <a:lnSpc>
                  <a:spcPct val="80000"/>
                </a:lnSpc>
                <a:spcBef>
                  <a:spcPct val="0"/>
                </a:spcBef>
                <a:buClrTx/>
                <a:buSzTx/>
                <a:buFontTx/>
                <a:buChar char="•"/>
                <a:tabLst/>
                <a:defRPr/>
              </a:pPr>
              <a:r>
                <a:rPr kumimoji="0" lang="en-US" sz="1350" b="0" i="0" u="none" strike="noStrike" kern="1200" cap="none" spc="0" normalizeH="0" baseline="0" noProof="0">
                  <a:ln>
                    <a:noFill/>
                  </a:ln>
                  <a:solidFill>
                    <a:srgbClr val="002060"/>
                  </a:solidFill>
                  <a:effectLst/>
                  <a:uLnTx/>
                  <a:uFillTx/>
                  <a:latin typeface="Halcom Book" pitchFamily="2" charset="77"/>
                </a:rPr>
                <a:t>Company contribution:</a:t>
              </a:r>
            </a:p>
            <a:p>
              <a:pPr marL="628650" lvl="2" indent="-171450" defTabSz="800100">
                <a:lnSpc>
                  <a:spcPct val="80000"/>
                </a:lnSpc>
                <a:spcBef>
                  <a:spcPct val="0"/>
                </a:spcBef>
                <a:buFontTx/>
                <a:buChar char="•"/>
                <a:defRPr/>
              </a:pPr>
              <a:r>
                <a:rPr lang="en-US" sz="1350" b="1">
                  <a:solidFill>
                    <a:srgbClr val="002060"/>
                  </a:solidFill>
                  <a:latin typeface="Halcom Book" pitchFamily="2" charset="77"/>
                </a:rPr>
                <a:t>Classic HDHP</a:t>
              </a:r>
              <a:r>
                <a:rPr lang="en-US" sz="1350">
                  <a:solidFill>
                    <a:srgbClr val="002060"/>
                  </a:solidFill>
                  <a:latin typeface="Halcom Book" pitchFamily="2" charset="77"/>
                </a:rPr>
                <a:t>: </a:t>
              </a:r>
              <a:r>
                <a:rPr kumimoji="0" lang="en-US" sz="1350" b="0" i="0" u="none" strike="noStrike" kern="1200" cap="none" spc="0" normalizeH="0" baseline="0" noProof="0">
                  <a:ln>
                    <a:noFill/>
                  </a:ln>
                  <a:solidFill>
                    <a:srgbClr val="002060"/>
                  </a:solidFill>
                  <a:effectLst/>
                  <a:uLnTx/>
                  <a:uFillTx/>
                  <a:latin typeface="Halcom Book" pitchFamily="2" charset="77"/>
                </a:rPr>
                <a:t>$500 single / $1,000 family</a:t>
              </a:r>
            </a:p>
            <a:p>
              <a:pPr marL="628650" lvl="2" indent="-171450" defTabSz="800100">
                <a:lnSpc>
                  <a:spcPct val="80000"/>
                </a:lnSpc>
                <a:spcBef>
                  <a:spcPct val="0"/>
                </a:spcBef>
                <a:buFontTx/>
                <a:buChar char="•"/>
                <a:defRPr/>
              </a:pPr>
              <a:r>
                <a:rPr lang="en-US" sz="1350" b="1">
                  <a:solidFill>
                    <a:srgbClr val="002060"/>
                  </a:solidFill>
                  <a:latin typeface="Halcom Book" pitchFamily="2" charset="77"/>
                </a:rPr>
                <a:t>Value HDHP</a:t>
              </a:r>
              <a:r>
                <a:rPr lang="en-US" sz="1350">
                  <a:solidFill>
                    <a:srgbClr val="002060"/>
                  </a:solidFill>
                  <a:latin typeface="Halcom Book" pitchFamily="2" charset="77"/>
                </a:rPr>
                <a:t>: $750 single / $1,500 family</a:t>
              </a:r>
              <a:endParaRPr kumimoji="0" lang="en-US" sz="1350" b="0" i="0" u="none" strike="noStrike" kern="1200" cap="none" spc="0" normalizeH="0" baseline="0" noProof="0">
                <a:ln>
                  <a:noFill/>
                </a:ln>
                <a:solidFill>
                  <a:srgbClr val="002060"/>
                </a:solidFill>
                <a:effectLst/>
                <a:uLnTx/>
                <a:uFillTx/>
                <a:latin typeface="Halcom Book" pitchFamily="2" charset="77"/>
              </a:endParaRPr>
            </a:p>
            <a:p>
              <a:pPr marL="0" marR="0" lvl="1" algn="l" defTabSz="800100" eaLnBrk="1" fontAlgn="auto" latinLnBrk="0" hangingPunct="1">
                <a:lnSpc>
                  <a:spcPct val="80000"/>
                </a:lnSpc>
                <a:spcBef>
                  <a:spcPct val="0"/>
                </a:spcBef>
                <a:buClrTx/>
                <a:buSzTx/>
                <a:tabLst/>
                <a:defRPr/>
              </a:pPr>
              <a:endParaRPr kumimoji="0" lang="en-US" sz="1350" b="0" i="0" u="none" strike="noStrike" kern="1200" cap="none" spc="0" normalizeH="0" baseline="0" noProof="0">
                <a:ln>
                  <a:noFill/>
                </a:ln>
                <a:solidFill>
                  <a:srgbClr val="002060"/>
                </a:solidFill>
                <a:effectLst/>
                <a:uLnTx/>
                <a:uFillTx/>
                <a:latin typeface="Halcom Book" pitchFamily="2" charset="77"/>
              </a:endParaRPr>
            </a:p>
            <a:p>
              <a:pPr marL="171450" marR="0" lvl="1" indent="-171450" algn="l" defTabSz="800100" eaLnBrk="1" fontAlgn="auto" latinLnBrk="0" hangingPunct="1">
                <a:lnSpc>
                  <a:spcPct val="80000"/>
                </a:lnSpc>
                <a:spcBef>
                  <a:spcPct val="0"/>
                </a:spcBef>
                <a:buClrTx/>
                <a:buSzTx/>
                <a:buFontTx/>
                <a:buChar char="•"/>
                <a:tabLst/>
                <a:defRPr/>
              </a:pPr>
              <a:r>
                <a:rPr kumimoji="0" lang="en-US" sz="1350" b="0" i="0" u="none" strike="noStrike" kern="1200" cap="none" spc="0" normalizeH="0" baseline="0" noProof="0">
                  <a:ln>
                    <a:noFill/>
                  </a:ln>
                  <a:solidFill>
                    <a:srgbClr val="002060"/>
                  </a:solidFill>
                  <a:effectLst/>
                  <a:uLnTx/>
                  <a:uFillTx/>
                  <a:latin typeface="Halcom Book" pitchFamily="2" charset="77"/>
                </a:rPr>
                <a:t>Can be used for OOP eligible health care expenses</a:t>
              </a:r>
            </a:p>
            <a:p>
              <a:pPr marL="0" marR="0" lvl="1" algn="l" defTabSz="800100" eaLnBrk="1" fontAlgn="auto" latinLnBrk="0" hangingPunct="1">
                <a:lnSpc>
                  <a:spcPct val="80000"/>
                </a:lnSpc>
                <a:spcBef>
                  <a:spcPct val="0"/>
                </a:spcBef>
                <a:buClrTx/>
                <a:buSzTx/>
                <a:tabLst/>
                <a:defRPr/>
              </a:pPr>
              <a:endParaRPr kumimoji="0" lang="en-US" sz="1350" b="0" i="0" u="none" strike="noStrike" kern="1200" cap="none" spc="0" normalizeH="0" baseline="0" noProof="0">
                <a:ln>
                  <a:noFill/>
                </a:ln>
                <a:solidFill>
                  <a:srgbClr val="002060"/>
                </a:solidFill>
                <a:effectLst/>
                <a:uLnTx/>
                <a:uFillTx/>
                <a:latin typeface="Halcom Book" pitchFamily="2" charset="77"/>
              </a:endParaRPr>
            </a:p>
            <a:p>
              <a:pPr marL="171450" marR="0" lvl="1" indent="-171450" algn="l" defTabSz="800100" eaLnBrk="1" fontAlgn="auto" latinLnBrk="0" hangingPunct="1">
                <a:lnSpc>
                  <a:spcPct val="80000"/>
                </a:lnSpc>
                <a:spcBef>
                  <a:spcPct val="0"/>
                </a:spcBef>
                <a:buClrTx/>
                <a:buSzTx/>
                <a:buFontTx/>
                <a:buChar char="•"/>
                <a:tabLst/>
                <a:defRPr/>
              </a:pPr>
              <a:r>
                <a:rPr kumimoji="0" lang="en-US" sz="1350" b="0" i="0" u="none" strike="noStrike" kern="1200" cap="none" spc="0" normalizeH="0" baseline="0" noProof="0">
                  <a:ln>
                    <a:noFill/>
                  </a:ln>
                  <a:solidFill>
                    <a:srgbClr val="002060"/>
                  </a:solidFill>
                  <a:effectLst/>
                  <a:uLnTx/>
                  <a:uFillTx/>
                  <a:latin typeface="Halcom Book" pitchFamily="2" charset="77"/>
                </a:rPr>
                <a:t>Any unused funds will roll over to the following year</a:t>
              </a:r>
            </a:p>
          </p:txBody>
        </p:sp>
      </p:grpSp>
      <p:grpSp>
        <p:nvGrpSpPr>
          <p:cNvPr id="6" name="Group 5">
            <a:extLst>
              <a:ext uri="{FF2B5EF4-FFF2-40B4-BE49-F238E27FC236}">
                <a16:creationId xmlns:a16="http://schemas.microsoft.com/office/drawing/2014/main" id="{FFF99E36-060D-4886-980F-A00AC81B65EF}"/>
              </a:ext>
            </a:extLst>
          </p:cNvPr>
          <p:cNvGrpSpPr/>
          <p:nvPr/>
        </p:nvGrpSpPr>
        <p:grpSpPr>
          <a:xfrm>
            <a:off x="8225847" y="1504666"/>
            <a:ext cx="3281985" cy="1111355"/>
            <a:chOff x="7456621" y="90414"/>
            <a:chExt cx="3281985" cy="1308767"/>
          </a:xfrm>
          <a:solidFill>
            <a:srgbClr val="05BBAC"/>
          </a:solidFill>
        </p:grpSpPr>
        <p:sp>
          <p:nvSpPr>
            <p:cNvPr id="16" name="Rectangle 15">
              <a:extLst>
                <a:ext uri="{FF2B5EF4-FFF2-40B4-BE49-F238E27FC236}">
                  <a16:creationId xmlns:a16="http://schemas.microsoft.com/office/drawing/2014/main" id="{5E00F889-A74F-43F5-93AB-120F6615770C}"/>
                </a:ext>
              </a:extLst>
            </p:cNvPr>
            <p:cNvSpPr/>
            <p:nvPr/>
          </p:nvSpPr>
          <p:spPr>
            <a:xfrm>
              <a:off x="7466687" y="90414"/>
              <a:ext cx="3271919" cy="1308767"/>
            </a:xfrm>
            <a:prstGeom prst="rect">
              <a:avLst/>
            </a:prstGeom>
            <a:grpFill/>
            <a:ln w="12700" cap="flat" cmpd="sng" algn="ctr">
              <a:noFill/>
              <a:prstDash val="solid"/>
              <a:miter lim="800000"/>
            </a:ln>
            <a:effectLst/>
          </p:spPr>
        </p:sp>
        <p:sp>
          <p:nvSpPr>
            <p:cNvPr id="17" name="TextBox 16">
              <a:extLst>
                <a:ext uri="{FF2B5EF4-FFF2-40B4-BE49-F238E27FC236}">
                  <a16:creationId xmlns:a16="http://schemas.microsoft.com/office/drawing/2014/main" id="{DA8B7858-A3DF-4594-8BF8-1F9D7527FE84}"/>
                </a:ext>
              </a:extLst>
            </p:cNvPr>
            <p:cNvSpPr txBox="1"/>
            <p:nvPr/>
          </p:nvSpPr>
          <p:spPr>
            <a:xfrm>
              <a:off x="7456621" y="201587"/>
              <a:ext cx="3271919" cy="1045337"/>
            </a:xfrm>
            <a:prstGeom prst="rect">
              <a:avLst/>
            </a:prstGeom>
            <a:grpFill/>
            <a:ln>
              <a:noFill/>
            </a:ln>
            <a:effectLst/>
          </p:spPr>
          <p:txBody>
            <a:bodyPr spcFirstLastPara="0" vert="horz" wrap="square" lIns="199136" tIns="457200" rIns="199136" bIns="0" numCol="1" spcCol="1270" anchor="ctr" anchorCtr="0">
              <a:noAutofit/>
            </a:bodyPr>
            <a:lstStyle/>
            <a:p>
              <a:pPr indent="-457200" algn="ctr" defTabSz="1244600">
                <a:lnSpc>
                  <a:spcPct val="90000"/>
                </a:lnSpc>
                <a:spcBef>
                  <a:spcPct val="0"/>
                </a:spcBef>
                <a:spcAft>
                  <a:spcPct val="35000"/>
                </a:spcAft>
                <a:defRPr/>
              </a:pPr>
              <a:r>
                <a:rPr lang="en-US" sz="2000" b="1">
                  <a:solidFill>
                    <a:sysClr val="window" lastClr="FFFFFF"/>
                  </a:solidFill>
                  <a:latin typeface="Halcom" pitchFamily="2" charset="77"/>
                </a:rPr>
                <a:t>Dependent Care Flexible Spending Account (DCFSA)</a:t>
              </a:r>
            </a:p>
            <a:p>
              <a:pPr marL="0" marR="0" lvl="0" indent="0" algn="ctr" defTabSz="1244600" eaLnBrk="1" fontAlgn="auto" latinLnBrk="0" hangingPunct="1">
                <a:lnSpc>
                  <a:spcPct val="90000"/>
                </a:lnSpc>
                <a:spcBef>
                  <a:spcPct val="0"/>
                </a:spcBef>
                <a:spcAft>
                  <a:spcPct val="35000"/>
                </a:spcAft>
                <a:buClrTx/>
                <a:buSzTx/>
                <a:buFontTx/>
                <a:buNone/>
                <a:tabLst/>
                <a:defRPr/>
              </a:pPr>
              <a:endParaRPr kumimoji="0" lang="en-US" sz="2000" b="1" strike="noStrike" kern="1200" cap="none" spc="0" normalizeH="0" baseline="0" noProof="0">
                <a:ln>
                  <a:noFill/>
                </a:ln>
                <a:solidFill>
                  <a:sysClr val="window" lastClr="FFFFFF"/>
                </a:solidFill>
                <a:effectLst/>
                <a:uLnTx/>
                <a:uFillTx/>
                <a:latin typeface="Halcom" pitchFamily="2" charset="77"/>
              </a:endParaRPr>
            </a:p>
          </p:txBody>
        </p:sp>
      </p:grpSp>
      <p:grpSp>
        <p:nvGrpSpPr>
          <p:cNvPr id="7" name="Group 6">
            <a:extLst>
              <a:ext uri="{FF2B5EF4-FFF2-40B4-BE49-F238E27FC236}">
                <a16:creationId xmlns:a16="http://schemas.microsoft.com/office/drawing/2014/main" id="{B707B85D-C91D-40D2-A34D-4581D15B9CF5}"/>
              </a:ext>
            </a:extLst>
          </p:cNvPr>
          <p:cNvGrpSpPr/>
          <p:nvPr/>
        </p:nvGrpSpPr>
        <p:grpSpPr>
          <a:xfrm>
            <a:off x="4502570" y="2594472"/>
            <a:ext cx="3271919" cy="3529527"/>
            <a:chOff x="3733343" y="1407571"/>
            <a:chExt cx="3271919" cy="3359880"/>
          </a:xfrm>
        </p:grpSpPr>
        <p:sp>
          <p:nvSpPr>
            <p:cNvPr id="14" name="Rectangle 13">
              <a:extLst>
                <a:ext uri="{FF2B5EF4-FFF2-40B4-BE49-F238E27FC236}">
                  <a16:creationId xmlns:a16="http://schemas.microsoft.com/office/drawing/2014/main" id="{F78B4E47-20F6-48EE-BEC1-ABD55CFBDD7B}"/>
                </a:ext>
              </a:extLst>
            </p:cNvPr>
            <p:cNvSpPr/>
            <p:nvPr/>
          </p:nvSpPr>
          <p:spPr>
            <a:xfrm>
              <a:off x="3733343" y="1407571"/>
              <a:ext cx="3271919" cy="3359880"/>
            </a:xfrm>
            <a:prstGeom prst="rect">
              <a:avLst/>
            </a:prstGeom>
            <a:solidFill>
              <a:schemeClr val="accent1">
                <a:lumMod val="20000"/>
                <a:lumOff val="80000"/>
                <a:alpha val="90000"/>
              </a:schemeClr>
            </a:solidFill>
            <a:ln w="12700" cap="flat" cmpd="sng" algn="ctr">
              <a:solidFill>
                <a:srgbClr val="4472C4">
                  <a:alpha val="90000"/>
                  <a:tint val="40000"/>
                  <a:hueOff val="0"/>
                  <a:satOff val="0"/>
                  <a:lumOff val="0"/>
                  <a:alphaOff val="0"/>
                </a:srgbClr>
              </a:solidFill>
              <a:prstDash val="solid"/>
              <a:miter lim="800000"/>
            </a:ln>
            <a:effectLst/>
          </p:spPr>
        </p:sp>
        <p:sp>
          <p:nvSpPr>
            <p:cNvPr id="15" name="TextBox 14">
              <a:extLst>
                <a:ext uri="{FF2B5EF4-FFF2-40B4-BE49-F238E27FC236}">
                  <a16:creationId xmlns:a16="http://schemas.microsoft.com/office/drawing/2014/main" id="{62DCB4B7-26EF-4407-A61F-CCDA934C7A0D}"/>
                </a:ext>
              </a:extLst>
            </p:cNvPr>
            <p:cNvSpPr txBox="1"/>
            <p:nvPr/>
          </p:nvSpPr>
          <p:spPr>
            <a:xfrm>
              <a:off x="3733343" y="1536007"/>
              <a:ext cx="3271919" cy="3231444"/>
            </a:xfrm>
            <a:prstGeom prst="rect">
              <a:avLst/>
            </a:prstGeom>
            <a:noFill/>
            <a:ln>
              <a:noFill/>
            </a:ln>
            <a:effectLst/>
          </p:spPr>
          <p:txBody>
            <a:bodyPr spcFirstLastPara="0" vert="horz" wrap="square" lIns="96012" tIns="96012" rIns="128016" bIns="144018" numCol="1" spcCol="1270" anchor="t" anchorCtr="0">
              <a:noAutofit/>
            </a:bodyPr>
            <a:lstStyle/>
            <a:p>
              <a:pPr marL="171450" lvl="1" indent="-171450" defTabSz="800100">
                <a:lnSpc>
                  <a:spcPct val="80000"/>
                </a:lnSpc>
                <a:spcBef>
                  <a:spcPct val="0"/>
                </a:spcBef>
                <a:spcAft>
                  <a:spcPct val="15000"/>
                </a:spcAft>
                <a:buFontTx/>
                <a:buChar char="•"/>
                <a:defRPr/>
              </a:pPr>
              <a:r>
                <a:rPr lang="en-US" sz="1350">
                  <a:solidFill>
                    <a:srgbClr val="002060"/>
                  </a:solidFill>
                  <a:latin typeface="Halcom Book" pitchFamily="2" charset="77"/>
                </a:rPr>
                <a:t>Administered by </a:t>
              </a:r>
              <a:r>
                <a:rPr lang="en-US" sz="1350" err="1">
                  <a:solidFill>
                    <a:srgbClr val="002060"/>
                  </a:solidFill>
                  <a:latin typeface="Halcom Book" pitchFamily="2" charset="77"/>
                </a:rPr>
                <a:t>SmartChoice</a:t>
              </a:r>
              <a:r>
                <a:rPr lang="en-US" sz="1350">
                  <a:solidFill>
                    <a:srgbClr val="002060"/>
                  </a:solidFill>
                  <a:latin typeface="Halcom Book" pitchFamily="2" charset="77"/>
                </a:rPr>
                <a:t> for all benefit eligible employees not enrolled in a HDHP plan</a:t>
              </a:r>
            </a:p>
            <a:p>
              <a:pPr marL="171450" lvl="1" indent="-171450" defTabSz="800100">
                <a:lnSpc>
                  <a:spcPct val="80000"/>
                </a:lnSpc>
                <a:spcBef>
                  <a:spcPct val="0"/>
                </a:spcBef>
                <a:spcAft>
                  <a:spcPct val="15000"/>
                </a:spcAft>
                <a:buFontTx/>
                <a:buChar char="•"/>
                <a:defRPr/>
              </a:pPr>
              <a:endParaRPr lang="en-US" sz="1350">
                <a:solidFill>
                  <a:srgbClr val="002060"/>
                </a:solidFill>
                <a:latin typeface="Halcom Book" pitchFamily="2" charset="77"/>
              </a:endParaRPr>
            </a:p>
            <a:p>
              <a:pPr marL="171450" lvl="1" indent="-171450" defTabSz="800100">
                <a:lnSpc>
                  <a:spcPct val="80000"/>
                </a:lnSpc>
                <a:spcBef>
                  <a:spcPct val="0"/>
                </a:spcBef>
                <a:buFontTx/>
                <a:buChar char="•"/>
                <a:defRPr/>
              </a:pPr>
              <a:r>
                <a:rPr lang="en-US" sz="1350">
                  <a:solidFill>
                    <a:srgbClr val="002060"/>
                  </a:solidFill>
                  <a:latin typeface="Halcom Book" pitchFamily="2" charset="77"/>
                </a:rPr>
                <a:t>You contribute pre-tax dollars to the account</a:t>
              </a:r>
            </a:p>
            <a:p>
              <a:pPr marL="171450" lvl="1" indent="-171450" defTabSz="800100">
                <a:lnSpc>
                  <a:spcPct val="80000"/>
                </a:lnSpc>
                <a:spcBef>
                  <a:spcPct val="0"/>
                </a:spcBef>
                <a:buFontTx/>
                <a:buChar char="•"/>
                <a:defRPr/>
              </a:pPr>
              <a:endParaRPr lang="en-US" sz="1350">
                <a:solidFill>
                  <a:srgbClr val="002060"/>
                </a:solidFill>
                <a:latin typeface="Halcom Book" pitchFamily="2" charset="77"/>
              </a:endParaRPr>
            </a:p>
            <a:p>
              <a:pPr marL="171450" lvl="1" indent="-171450" defTabSz="800100">
                <a:lnSpc>
                  <a:spcPct val="80000"/>
                </a:lnSpc>
                <a:spcBef>
                  <a:spcPct val="0"/>
                </a:spcBef>
                <a:buFontTx/>
                <a:buChar char="•"/>
                <a:defRPr/>
              </a:pPr>
              <a:r>
                <a:rPr lang="en-US" sz="1350">
                  <a:solidFill>
                    <a:srgbClr val="002060"/>
                  </a:solidFill>
                  <a:latin typeface="Halcom Book" pitchFamily="2" charset="77"/>
                </a:rPr>
                <a:t>Annual election available immediately</a:t>
              </a:r>
            </a:p>
            <a:p>
              <a:pPr marL="171450" lvl="1" indent="-171450" defTabSz="800100">
                <a:lnSpc>
                  <a:spcPct val="80000"/>
                </a:lnSpc>
                <a:spcBef>
                  <a:spcPct val="0"/>
                </a:spcBef>
                <a:spcAft>
                  <a:spcPct val="15000"/>
                </a:spcAft>
                <a:buFontTx/>
                <a:buChar char="•"/>
                <a:defRPr/>
              </a:pPr>
              <a:endParaRPr lang="en-US" sz="1350">
                <a:solidFill>
                  <a:srgbClr val="002060"/>
                </a:solidFill>
                <a:latin typeface="Halcom Book" pitchFamily="2" charset="77"/>
              </a:endParaRPr>
            </a:p>
            <a:p>
              <a:pPr marL="171450" lvl="1" indent="-171450" defTabSz="800100">
                <a:lnSpc>
                  <a:spcPct val="80000"/>
                </a:lnSpc>
                <a:spcBef>
                  <a:spcPct val="0"/>
                </a:spcBef>
                <a:spcAft>
                  <a:spcPct val="15000"/>
                </a:spcAft>
                <a:buFontTx/>
                <a:buChar char="•"/>
                <a:defRPr/>
              </a:pPr>
              <a:r>
                <a:rPr lang="en-US" sz="1350">
                  <a:solidFill>
                    <a:srgbClr val="002060"/>
                  </a:solidFill>
                  <a:latin typeface="Halcom Book" pitchFamily="2" charset="77"/>
                </a:rPr>
                <a:t>No company contribution</a:t>
              </a:r>
            </a:p>
            <a:p>
              <a:pPr marL="171450" lvl="1" indent="-171450" defTabSz="800100">
                <a:lnSpc>
                  <a:spcPct val="80000"/>
                </a:lnSpc>
                <a:spcBef>
                  <a:spcPct val="0"/>
                </a:spcBef>
                <a:spcAft>
                  <a:spcPct val="15000"/>
                </a:spcAft>
                <a:buFontTx/>
                <a:buChar char="•"/>
                <a:defRPr/>
              </a:pPr>
              <a:endParaRPr lang="en-US" sz="1350">
                <a:solidFill>
                  <a:srgbClr val="002060"/>
                </a:solidFill>
                <a:latin typeface="Halcom Book" pitchFamily="2" charset="77"/>
              </a:endParaRPr>
            </a:p>
            <a:p>
              <a:pPr marL="171450" lvl="1" indent="-171450" defTabSz="800100">
                <a:lnSpc>
                  <a:spcPct val="80000"/>
                </a:lnSpc>
                <a:spcBef>
                  <a:spcPct val="0"/>
                </a:spcBef>
                <a:spcAft>
                  <a:spcPct val="15000"/>
                </a:spcAft>
                <a:buFontTx/>
                <a:buChar char="•"/>
                <a:defRPr/>
              </a:pPr>
              <a:r>
                <a:rPr lang="en-US" sz="1350">
                  <a:solidFill>
                    <a:srgbClr val="002060"/>
                  </a:solidFill>
                  <a:latin typeface="Halcom Book" pitchFamily="2" charset="77"/>
                </a:rPr>
                <a:t>Can be used for OOP eligible health care expenses</a:t>
              </a:r>
            </a:p>
            <a:p>
              <a:pPr marL="171450" lvl="1" indent="-171450" defTabSz="800100">
                <a:lnSpc>
                  <a:spcPct val="80000"/>
                </a:lnSpc>
                <a:spcBef>
                  <a:spcPct val="0"/>
                </a:spcBef>
                <a:spcAft>
                  <a:spcPct val="15000"/>
                </a:spcAft>
                <a:buFontTx/>
                <a:buChar char="•"/>
                <a:defRPr/>
              </a:pPr>
              <a:endParaRPr lang="en-US" sz="1350">
                <a:solidFill>
                  <a:srgbClr val="002060"/>
                </a:solidFill>
                <a:latin typeface="Halcom Book" pitchFamily="2" charset="77"/>
              </a:endParaRPr>
            </a:p>
            <a:p>
              <a:pPr marL="171450" lvl="1" indent="-171450" defTabSz="800100">
                <a:lnSpc>
                  <a:spcPct val="80000"/>
                </a:lnSpc>
                <a:spcBef>
                  <a:spcPct val="0"/>
                </a:spcBef>
                <a:spcAft>
                  <a:spcPct val="15000"/>
                </a:spcAft>
                <a:buFontTx/>
                <a:buChar char="•"/>
                <a:defRPr/>
              </a:pPr>
              <a:r>
                <a:rPr lang="en-US" sz="1350">
                  <a:solidFill>
                    <a:srgbClr val="002060"/>
                  </a:solidFill>
                  <a:latin typeface="Halcom Book" pitchFamily="2" charset="77"/>
                </a:rPr>
                <a:t>You will forfeit unused balances greater than $610 at the end of the year</a:t>
              </a:r>
            </a:p>
            <a:p>
              <a:pPr marL="228600" marR="0" lvl="1" indent="-228600" algn="l" defTabSz="889000" eaLnBrk="1" fontAlgn="auto" latinLnBrk="0" hangingPunct="1">
                <a:lnSpc>
                  <a:spcPct val="90000"/>
                </a:lnSpc>
                <a:spcBef>
                  <a:spcPct val="0"/>
                </a:spcBef>
                <a:spcAft>
                  <a:spcPct val="15000"/>
                </a:spcAft>
                <a:buClrTx/>
                <a:buSzTx/>
                <a:buFontTx/>
                <a:buChar char="•"/>
                <a:tabLst/>
                <a:defRPr/>
              </a:pPr>
              <a:endParaRPr kumimoji="0" lang="en-US" sz="1350" b="0" i="0" u="none" strike="noStrike" kern="1200" cap="none" spc="0" normalizeH="0" baseline="0" noProof="0">
                <a:ln>
                  <a:noFill/>
                </a:ln>
                <a:solidFill>
                  <a:sysClr val="windowText" lastClr="000000">
                    <a:hueOff val="0"/>
                    <a:satOff val="0"/>
                    <a:lumOff val="0"/>
                    <a:alphaOff val="0"/>
                  </a:sysClr>
                </a:solidFill>
                <a:effectLst/>
                <a:uLnTx/>
                <a:uFillTx/>
                <a:latin typeface="Halcom Book" pitchFamily="2" charset="77"/>
              </a:endParaRPr>
            </a:p>
          </p:txBody>
        </p:sp>
      </p:grpSp>
      <p:grpSp>
        <p:nvGrpSpPr>
          <p:cNvPr id="9" name="Group 8">
            <a:extLst>
              <a:ext uri="{FF2B5EF4-FFF2-40B4-BE49-F238E27FC236}">
                <a16:creationId xmlns:a16="http://schemas.microsoft.com/office/drawing/2014/main" id="{A67F1E6A-FA16-4538-B2B5-B5D961E5352D}"/>
              </a:ext>
            </a:extLst>
          </p:cNvPr>
          <p:cNvGrpSpPr/>
          <p:nvPr/>
        </p:nvGrpSpPr>
        <p:grpSpPr>
          <a:xfrm>
            <a:off x="8235914" y="2612850"/>
            <a:ext cx="3271919" cy="3511149"/>
            <a:chOff x="7466687" y="1425950"/>
            <a:chExt cx="3271919" cy="3359880"/>
          </a:xfrm>
        </p:grpSpPr>
        <p:sp>
          <p:nvSpPr>
            <p:cNvPr id="10" name="Rectangle 9">
              <a:extLst>
                <a:ext uri="{FF2B5EF4-FFF2-40B4-BE49-F238E27FC236}">
                  <a16:creationId xmlns:a16="http://schemas.microsoft.com/office/drawing/2014/main" id="{4F1554A3-B4EB-4D6D-9595-C87BFFC06FAF}"/>
                </a:ext>
              </a:extLst>
            </p:cNvPr>
            <p:cNvSpPr/>
            <p:nvPr/>
          </p:nvSpPr>
          <p:spPr>
            <a:xfrm>
              <a:off x="7466687" y="1425950"/>
              <a:ext cx="3271919" cy="3359880"/>
            </a:xfrm>
            <a:prstGeom prst="rect">
              <a:avLst/>
            </a:prstGeom>
            <a:solidFill>
              <a:schemeClr val="accent1">
                <a:lumMod val="20000"/>
                <a:lumOff val="80000"/>
                <a:alpha val="90000"/>
              </a:schemeClr>
            </a:solidFill>
            <a:ln w="12700" cap="flat" cmpd="sng" algn="ctr">
              <a:solidFill>
                <a:srgbClr val="4472C4">
                  <a:alpha val="90000"/>
                  <a:tint val="40000"/>
                  <a:hueOff val="0"/>
                  <a:satOff val="0"/>
                  <a:lumOff val="0"/>
                  <a:alphaOff val="0"/>
                </a:srgbClr>
              </a:solidFill>
              <a:prstDash val="solid"/>
              <a:miter lim="800000"/>
            </a:ln>
            <a:effectLst/>
          </p:spPr>
        </p:sp>
        <p:sp>
          <p:nvSpPr>
            <p:cNvPr id="11" name="TextBox 10">
              <a:extLst>
                <a:ext uri="{FF2B5EF4-FFF2-40B4-BE49-F238E27FC236}">
                  <a16:creationId xmlns:a16="http://schemas.microsoft.com/office/drawing/2014/main" id="{B226E8EC-7184-4528-AE89-BE670F667BD7}"/>
                </a:ext>
              </a:extLst>
            </p:cNvPr>
            <p:cNvSpPr txBox="1"/>
            <p:nvPr/>
          </p:nvSpPr>
          <p:spPr>
            <a:xfrm>
              <a:off x="7466687" y="1537472"/>
              <a:ext cx="3271919" cy="3248358"/>
            </a:xfrm>
            <a:prstGeom prst="rect">
              <a:avLst/>
            </a:prstGeom>
            <a:noFill/>
            <a:ln>
              <a:noFill/>
            </a:ln>
            <a:effectLst/>
          </p:spPr>
          <p:txBody>
            <a:bodyPr spcFirstLastPara="0" vert="horz" wrap="square" lIns="96012" tIns="96012" rIns="128016" bIns="144018" numCol="1" spcCol="1270" anchor="t" anchorCtr="0">
              <a:noAutofit/>
            </a:bodyPr>
            <a:lstStyle/>
            <a:p>
              <a:pPr marL="171450" marR="0" lvl="1" indent="-171450" defTabSz="800100" fontAlgn="auto">
                <a:lnSpc>
                  <a:spcPct val="80000"/>
                </a:lnSpc>
                <a:spcBef>
                  <a:spcPct val="0"/>
                </a:spcBef>
                <a:spcAft>
                  <a:spcPct val="15000"/>
                </a:spcAft>
                <a:buClrTx/>
                <a:buSzTx/>
                <a:buFontTx/>
                <a:buChar char="•"/>
                <a:tabLst/>
                <a:defRPr/>
              </a:pPr>
              <a:r>
                <a:rPr lang="en-US" sz="1350">
                  <a:solidFill>
                    <a:srgbClr val="002060"/>
                  </a:solidFill>
                  <a:latin typeface="Halcom Book" pitchFamily="2" charset="77"/>
                </a:rPr>
                <a:t>Administered by </a:t>
              </a:r>
              <a:r>
                <a:rPr lang="en-US" sz="1350" err="1">
                  <a:solidFill>
                    <a:srgbClr val="002060"/>
                  </a:solidFill>
                  <a:latin typeface="Halcom Book" pitchFamily="2" charset="77"/>
                </a:rPr>
                <a:t>SmartChoice</a:t>
              </a:r>
              <a:r>
                <a:rPr lang="en-US" sz="1350">
                  <a:solidFill>
                    <a:srgbClr val="002060"/>
                  </a:solidFill>
                  <a:latin typeface="Halcom Book" pitchFamily="2" charset="77"/>
                </a:rPr>
                <a:t> for all benefit eligible employees</a:t>
              </a:r>
            </a:p>
            <a:p>
              <a:pPr marL="171450" marR="0" lvl="1" indent="-171450" defTabSz="800100" fontAlgn="auto">
                <a:lnSpc>
                  <a:spcPct val="80000"/>
                </a:lnSpc>
                <a:spcBef>
                  <a:spcPct val="0"/>
                </a:spcBef>
                <a:spcAft>
                  <a:spcPct val="15000"/>
                </a:spcAft>
                <a:buClrTx/>
                <a:buSzTx/>
                <a:buFontTx/>
                <a:buChar char="•"/>
                <a:tabLst/>
                <a:defRPr/>
              </a:pPr>
              <a:endParaRPr lang="en-US" sz="1350">
                <a:solidFill>
                  <a:srgbClr val="002060"/>
                </a:solidFill>
                <a:latin typeface="Halcom Book" pitchFamily="2" charset="77"/>
              </a:endParaRPr>
            </a:p>
            <a:p>
              <a:pPr marL="171450" lvl="1" indent="-171450" defTabSz="800100">
                <a:lnSpc>
                  <a:spcPct val="80000"/>
                </a:lnSpc>
                <a:spcBef>
                  <a:spcPct val="0"/>
                </a:spcBef>
                <a:buFontTx/>
                <a:buChar char="•"/>
                <a:defRPr/>
              </a:pPr>
              <a:r>
                <a:rPr lang="en-US" sz="1350">
                  <a:solidFill>
                    <a:srgbClr val="002060"/>
                  </a:solidFill>
                  <a:latin typeface="Halcom Book" pitchFamily="2" charset="77"/>
                </a:rPr>
                <a:t>You contribute pre-tax dollars to the account</a:t>
              </a:r>
            </a:p>
            <a:p>
              <a:pPr marL="0" lvl="1" defTabSz="800100">
                <a:lnSpc>
                  <a:spcPct val="80000"/>
                </a:lnSpc>
                <a:spcBef>
                  <a:spcPct val="0"/>
                </a:spcBef>
                <a:defRPr/>
              </a:pPr>
              <a:endParaRPr lang="en-US" sz="1350">
                <a:solidFill>
                  <a:srgbClr val="002060"/>
                </a:solidFill>
                <a:latin typeface="Halcom Book" pitchFamily="2" charset="77"/>
              </a:endParaRPr>
            </a:p>
            <a:p>
              <a:pPr marL="171450" lvl="1" indent="-171450" defTabSz="800100">
                <a:lnSpc>
                  <a:spcPct val="80000"/>
                </a:lnSpc>
                <a:spcBef>
                  <a:spcPct val="0"/>
                </a:spcBef>
                <a:buFontTx/>
                <a:buChar char="•"/>
                <a:defRPr/>
              </a:pPr>
              <a:r>
                <a:rPr lang="en-US" sz="1350">
                  <a:solidFill>
                    <a:srgbClr val="002060"/>
                  </a:solidFill>
                  <a:latin typeface="Halcom Book" pitchFamily="2" charset="77"/>
                </a:rPr>
                <a:t>Funds are available upon deposit</a:t>
              </a:r>
            </a:p>
            <a:p>
              <a:pPr marL="171450" lvl="1" indent="-171450" defTabSz="800100">
                <a:lnSpc>
                  <a:spcPct val="80000"/>
                </a:lnSpc>
                <a:spcBef>
                  <a:spcPct val="0"/>
                </a:spcBef>
                <a:spcAft>
                  <a:spcPct val="15000"/>
                </a:spcAft>
                <a:buFontTx/>
                <a:buChar char="•"/>
                <a:defRPr/>
              </a:pPr>
              <a:endParaRPr lang="en-US" sz="1350">
                <a:solidFill>
                  <a:srgbClr val="002060"/>
                </a:solidFill>
                <a:latin typeface="Halcom Book" pitchFamily="2" charset="77"/>
              </a:endParaRPr>
            </a:p>
            <a:p>
              <a:pPr marL="171450" marR="0" lvl="1" indent="-171450" defTabSz="800100" fontAlgn="auto">
                <a:lnSpc>
                  <a:spcPct val="80000"/>
                </a:lnSpc>
                <a:spcBef>
                  <a:spcPct val="0"/>
                </a:spcBef>
                <a:spcAft>
                  <a:spcPct val="15000"/>
                </a:spcAft>
                <a:buClrTx/>
                <a:buSzTx/>
                <a:buFontTx/>
                <a:buChar char="•"/>
                <a:tabLst/>
                <a:defRPr/>
              </a:pPr>
              <a:r>
                <a:rPr lang="en-US" sz="1350">
                  <a:solidFill>
                    <a:srgbClr val="002060"/>
                  </a:solidFill>
                  <a:latin typeface="Halcom Book" pitchFamily="2" charset="77"/>
                </a:rPr>
                <a:t>No company contribution</a:t>
              </a:r>
            </a:p>
            <a:p>
              <a:pPr marL="171450" marR="0" lvl="1" indent="-171450" defTabSz="800100" fontAlgn="auto">
                <a:lnSpc>
                  <a:spcPct val="80000"/>
                </a:lnSpc>
                <a:spcBef>
                  <a:spcPct val="0"/>
                </a:spcBef>
                <a:spcAft>
                  <a:spcPct val="15000"/>
                </a:spcAft>
                <a:buClrTx/>
                <a:buSzTx/>
                <a:buFontTx/>
                <a:buChar char="•"/>
                <a:tabLst/>
                <a:defRPr/>
              </a:pPr>
              <a:endParaRPr lang="en-US" sz="1350">
                <a:solidFill>
                  <a:srgbClr val="002060"/>
                </a:solidFill>
                <a:latin typeface="Halcom Book" pitchFamily="2" charset="77"/>
              </a:endParaRPr>
            </a:p>
            <a:p>
              <a:pPr marL="171450" marR="0" lvl="1" indent="-171450" defTabSz="800100" fontAlgn="auto">
                <a:lnSpc>
                  <a:spcPct val="80000"/>
                </a:lnSpc>
                <a:spcBef>
                  <a:spcPct val="0"/>
                </a:spcBef>
                <a:spcAft>
                  <a:spcPct val="15000"/>
                </a:spcAft>
                <a:buClrTx/>
                <a:buSzTx/>
                <a:buFontTx/>
                <a:buChar char="•"/>
                <a:tabLst/>
                <a:defRPr/>
              </a:pPr>
              <a:r>
                <a:rPr lang="en-US" sz="1350">
                  <a:solidFill>
                    <a:srgbClr val="002060"/>
                  </a:solidFill>
                  <a:latin typeface="Halcom Book" pitchFamily="2" charset="77"/>
                </a:rPr>
                <a:t>Can be used for dependent day care</a:t>
              </a:r>
            </a:p>
            <a:p>
              <a:pPr marL="171450" marR="0" lvl="1" indent="-171450" defTabSz="800100" fontAlgn="auto">
                <a:lnSpc>
                  <a:spcPct val="80000"/>
                </a:lnSpc>
                <a:spcBef>
                  <a:spcPct val="0"/>
                </a:spcBef>
                <a:spcAft>
                  <a:spcPct val="15000"/>
                </a:spcAft>
                <a:buClrTx/>
                <a:buSzTx/>
                <a:buFontTx/>
                <a:buChar char="•"/>
                <a:tabLst/>
                <a:defRPr/>
              </a:pPr>
              <a:endParaRPr lang="en-US" sz="1350">
                <a:solidFill>
                  <a:srgbClr val="002060"/>
                </a:solidFill>
                <a:latin typeface="Halcom Book" pitchFamily="2" charset="77"/>
              </a:endParaRPr>
            </a:p>
            <a:p>
              <a:pPr marL="171450" marR="0" lvl="1" indent="-171450" defTabSz="800100" fontAlgn="auto">
                <a:lnSpc>
                  <a:spcPct val="80000"/>
                </a:lnSpc>
                <a:spcBef>
                  <a:spcPct val="0"/>
                </a:spcBef>
                <a:spcAft>
                  <a:spcPct val="15000"/>
                </a:spcAft>
                <a:buClrTx/>
                <a:buSzTx/>
                <a:buFontTx/>
                <a:buChar char="•"/>
                <a:tabLst/>
                <a:defRPr/>
              </a:pPr>
              <a:r>
                <a:rPr lang="en-US" sz="1350">
                  <a:solidFill>
                    <a:srgbClr val="002060"/>
                  </a:solidFill>
                  <a:latin typeface="Halcom Book" pitchFamily="2" charset="77"/>
                </a:rPr>
                <a:t>You will forfeit any unused balances at the end of the year </a:t>
              </a:r>
            </a:p>
          </p:txBody>
        </p:sp>
      </p:grpSp>
      <p:sp>
        <p:nvSpPr>
          <p:cNvPr id="23" name="Title 22">
            <a:extLst>
              <a:ext uri="{FF2B5EF4-FFF2-40B4-BE49-F238E27FC236}">
                <a16:creationId xmlns:a16="http://schemas.microsoft.com/office/drawing/2014/main" id="{60EAA28E-6772-8844-B253-724125517332}"/>
              </a:ext>
            </a:extLst>
          </p:cNvPr>
          <p:cNvSpPr>
            <a:spLocks noGrp="1"/>
          </p:cNvSpPr>
          <p:nvPr>
            <p:ph type="title"/>
          </p:nvPr>
        </p:nvSpPr>
        <p:spPr>
          <a:xfrm>
            <a:off x="341376" y="146050"/>
            <a:ext cx="11166456" cy="996950"/>
          </a:xfrm>
        </p:spPr>
        <p:txBody>
          <a:bodyPr>
            <a:noAutofit/>
          </a:bodyPr>
          <a:lstStyle/>
          <a:p>
            <a:r>
              <a:rPr lang="en-US" sz="3400"/>
              <a:t>Health Saving Accounts (HSA) &amp; Flexible Spending Accounts (FSA) </a:t>
            </a:r>
          </a:p>
        </p:txBody>
      </p:sp>
      <p:grpSp>
        <p:nvGrpSpPr>
          <p:cNvPr id="39" name="Group 38">
            <a:extLst>
              <a:ext uri="{FF2B5EF4-FFF2-40B4-BE49-F238E27FC236}">
                <a16:creationId xmlns:a16="http://schemas.microsoft.com/office/drawing/2014/main" id="{27653EFA-902A-C145-B891-0D54C0E72DB3}"/>
              </a:ext>
            </a:extLst>
          </p:cNvPr>
          <p:cNvGrpSpPr/>
          <p:nvPr/>
        </p:nvGrpSpPr>
        <p:grpSpPr>
          <a:xfrm>
            <a:off x="4497556" y="1530377"/>
            <a:ext cx="3281985" cy="1053091"/>
            <a:chOff x="3730235" y="82025"/>
            <a:chExt cx="3281985" cy="1308767"/>
          </a:xfrm>
          <a:solidFill>
            <a:srgbClr val="05BBAC"/>
          </a:solidFill>
        </p:grpSpPr>
        <p:sp>
          <p:nvSpPr>
            <p:cNvPr id="40" name="Rectangle 39">
              <a:extLst>
                <a:ext uri="{FF2B5EF4-FFF2-40B4-BE49-F238E27FC236}">
                  <a16:creationId xmlns:a16="http://schemas.microsoft.com/office/drawing/2014/main" id="{DC25D4DC-9F4E-DC47-A139-8C4A20A8A31D}"/>
                </a:ext>
              </a:extLst>
            </p:cNvPr>
            <p:cNvSpPr/>
            <p:nvPr/>
          </p:nvSpPr>
          <p:spPr>
            <a:xfrm>
              <a:off x="3730235" y="82025"/>
              <a:ext cx="3271919" cy="1308767"/>
            </a:xfrm>
            <a:prstGeom prst="rect">
              <a:avLst/>
            </a:prstGeom>
            <a:grpFill/>
            <a:ln w="12700" cap="flat" cmpd="sng" algn="ctr">
              <a:noFill/>
              <a:prstDash val="solid"/>
              <a:miter lim="800000"/>
            </a:ln>
            <a:effectLst/>
          </p:spPr>
        </p:sp>
        <p:sp>
          <p:nvSpPr>
            <p:cNvPr id="41" name="TextBox 40">
              <a:extLst>
                <a:ext uri="{FF2B5EF4-FFF2-40B4-BE49-F238E27FC236}">
                  <a16:creationId xmlns:a16="http://schemas.microsoft.com/office/drawing/2014/main" id="{E588AE80-B438-934B-AB00-82BEEF9575B6}"/>
                </a:ext>
              </a:extLst>
            </p:cNvPr>
            <p:cNvSpPr txBox="1"/>
            <p:nvPr/>
          </p:nvSpPr>
          <p:spPr>
            <a:xfrm>
              <a:off x="3740301" y="167396"/>
              <a:ext cx="3271919" cy="1191443"/>
            </a:xfrm>
            <a:prstGeom prst="rect">
              <a:avLst/>
            </a:prstGeom>
            <a:grpFill/>
            <a:ln>
              <a:noFill/>
            </a:ln>
            <a:effectLst/>
          </p:spPr>
          <p:txBody>
            <a:bodyPr spcFirstLastPara="0" vert="horz" wrap="square" lIns="199136" tIns="113792" rIns="199136" bIns="113792"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000" b="1" strike="noStrike" kern="1200" cap="none" spc="0" normalizeH="0" baseline="0" noProof="0">
                  <a:ln>
                    <a:noFill/>
                  </a:ln>
                  <a:solidFill>
                    <a:sysClr val="window" lastClr="FFFFFF"/>
                  </a:solidFill>
                  <a:effectLst/>
                  <a:uLnTx/>
                  <a:uFillTx/>
                  <a:latin typeface="Halcom" pitchFamily="2" charset="77"/>
                </a:rPr>
                <a:t>Healthcare </a:t>
              </a:r>
              <a:r>
                <a:rPr lang="en-US" sz="2000" b="1">
                  <a:solidFill>
                    <a:sysClr val="window" lastClr="FFFFFF"/>
                  </a:solidFill>
                  <a:latin typeface="Halcom" pitchFamily="2" charset="77"/>
                </a:rPr>
                <a:t>Flexible Spending Account (HCFSA)</a:t>
              </a:r>
              <a:endParaRPr kumimoji="0" lang="en-US" sz="2000" b="1" strike="noStrike" kern="1200" cap="none" spc="0" normalizeH="0" baseline="0" noProof="0">
                <a:ln>
                  <a:noFill/>
                </a:ln>
                <a:solidFill>
                  <a:sysClr val="window" lastClr="FFFFFF"/>
                </a:solidFill>
                <a:effectLst/>
                <a:uLnTx/>
                <a:uFillTx/>
                <a:latin typeface="Halcom" pitchFamily="2" charset="77"/>
              </a:endParaRPr>
            </a:p>
          </p:txBody>
        </p:sp>
      </p:grpSp>
      <p:grpSp>
        <p:nvGrpSpPr>
          <p:cNvPr id="42" name="Group 41">
            <a:extLst>
              <a:ext uri="{FF2B5EF4-FFF2-40B4-BE49-F238E27FC236}">
                <a16:creationId xmlns:a16="http://schemas.microsoft.com/office/drawing/2014/main" id="{F650247E-7F05-1F47-A29F-96AE93EC3393}"/>
              </a:ext>
            </a:extLst>
          </p:cNvPr>
          <p:cNvGrpSpPr/>
          <p:nvPr/>
        </p:nvGrpSpPr>
        <p:grpSpPr>
          <a:xfrm>
            <a:off x="785964" y="1534049"/>
            <a:ext cx="3271919" cy="1078802"/>
            <a:chOff x="3355" y="98804"/>
            <a:chExt cx="3271919" cy="1308767"/>
          </a:xfrm>
        </p:grpSpPr>
        <p:sp>
          <p:nvSpPr>
            <p:cNvPr id="43" name="Rectangle 42">
              <a:extLst>
                <a:ext uri="{FF2B5EF4-FFF2-40B4-BE49-F238E27FC236}">
                  <a16:creationId xmlns:a16="http://schemas.microsoft.com/office/drawing/2014/main" id="{66CDFC47-68D5-4B4B-88EC-61977C485421}"/>
                </a:ext>
              </a:extLst>
            </p:cNvPr>
            <p:cNvSpPr/>
            <p:nvPr/>
          </p:nvSpPr>
          <p:spPr>
            <a:xfrm>
              <a:off x="3355" y="98804"/>
              <a:ext cx="3271919" cy="1308767"/>
            </a:xfrm>
            <a:prstGeom prst="rect">
              <a:avLst/>
            </a:prstGeom>
            <a:solidFill>
              <a:srgbClr val="05BBAC"/>
            </a:solidFill>
            <a:ln w="12700" cap="flat" cmpd="sng" algn="ctr">
              <a:noFill/>
              <a:prstDash val="solid"/>
              <a:miter lim="800000"/>
            </a:ln>
            <a:effectLst/>
          </p:spPr>
        </p:sp>
        <p:sp>
          <p:nvSpPr>
            <p:cNvPr id="44" name="TextBox 43">
              <a:extLst>
                <a:ext uri="{FF2B5EF4-FFF2-40B4-BE49-F238E27FC236}">
                  <a16:creationId xmlns:a16="http://schemas.microsoft.com/office/drawing/2014/main" id="{6CF49408-F0C5-A141-8AAF-46B137A4BD7B}"/>
                </a:ext>
              </a:extLst>
            </p:cNvPr>
            <p:cNvSpPr txBox="1"/>
            <p:nvPr/>
          </p:nvSpPr>
          <p:spPr>
            <a:xfrm>
              <a:off x="3355" y="177684"/>
              <a:ext cx="3271919" cy="1229886"/>
            </a:xfrm>
            <a:prstGeom prst="rect">
              <a:avLst/>
            </a:prstGeom>
            <a:solidFill>
              <a:srgbClr val="05BBAC"/>
            </a:solidFill>
            <a:ln>
              <a:noFill/>
            </a:ln>
            <a:effectLst/>
          </p:spPr>
          <p:txBody>
            <a:bodyPr spcFirstLastPara="0" vert="horz" wrap="square" lIns="199136" tIns="113792" rIns="199136" bIns="113792"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000" b="1" strike="noStrike" kern="1200" cap="none" spc="0" normalizeH="0" baseline="0" noProof="0">
                  <a:ln>
                    <a:noFill/>
                  </a:ln>
                  <a:solidFill>
                    <a:sysClr val="window" lastClr="FFFFFF"/>
                  </a:solidFill>
                  <a:effectLst/>
                  <a:uLnTx/>
                  <a:uFillTx/>
                  <a:latin typeface="Halcom" pitchFamily="2" charset="77"/>
                </a:rPr>
                <a:t>Health Savings Account (HSA)</a:t>
              </a:r>
            </a:p>
          </p:txBody>
        </p:sp>
      </p:grpSp>
    </p:spTree>
    <p:extLst>
      <p:ext uri="{BB962C8B-B14F-4D97-AF65-F5344CB8AC3E}">
        <p14:creationId xmlns:p14="http://schemas.microsoft.com/office/powerpoint/2010/main" val="101467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Hit Refresh">
            <a:extLst>
              <a:ext uri="{FF2B5EF4-FFF2-40B4-BE49-F238E27FC236}">
                <a16:creationId xmlns:a16="http://schemas.microsoft.com/office/drawing/2014/main" id="{AA9A8425-23BD-9940-8C3F-B07E7551FB37}"/>
              </a:ext>
            </a:extLst>
          </p:cNvPr>
          <p:cNvSpPr txBox="1">
            <a:spLocks/>
          </p:cNvSpPr>
          <p:nvPr/>
        </p:nvSpPr>
        <p:spPr>
          <a:xfrm>
            <a:off x="7972629" y="1857658"/>
            <a:ext cx="1562390"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Impact</a:t>
            </a:r>
          </a:p>
        </p:txBody>
      </p:sp>
      <p:sp>
        <p:nvSpPr>
          <p:cNvPr id="11" name="Hit Refresh">
            <a:extLst>
              <a:ext uri="{FF2B5EF4-FFF2-40B4-BE49-F238E27FC236}">
                <a16:creationId xmlns:a16="http://schemas.microsoft.com/office/drawing/2014/main" id="{8A3D8108-73DB-9C49-9087-199028A4EB1A}"/>
              </a:ext>
            </a:extLst>
          </p:cNvPr>
          <p:cNvSpPr txBox="1">
            <a:spLocks/>
          </p:cNvSpPr>
          <p:nvPr/>
        </p:nvSpPr>
        <p:spPr>
          <a:xfrm>
            <a:off x="9372249"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Opportunity</a:t>
            </a:r>
          </a:p>
        </p:txBody>
      </p:sp>
      <p:sp>
        <p:nvSpPr>
          <p:cNvPr id="12" name="Hit Refresh">
            <a:extLst>
              <a:ext uri="{FF2B5EF4-FFF2-40B4-BE49-F238E27FC236}">
                <a16:creationId xmlns:a16="http://schemas.microsoft.com/office/drawing/2014/main" id="{DCADD355-333C-AC49-B880-49C83AC946CD}"/>
              </a:ext>
            </a:extLst>
          </p:cNvPr>
          <p:cNvSpPr txBox="1">
            <a:spLocks/>
          </p:cNvSpPr>
          <p:nvPr/>
        </p:nvSpPr>
        <p:spPr>
          <a:xfrm>
            <a:off x="6407532"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Acceleration</a:t>
            </a:r>
          </a:p>
        </p:txBody>
      </p:sp>
      <p:sp>
        <p:nvSpPr>
          <p:cNvPr id="18" name="TextBox 17">
            <a:extLst>
              <a:ext uri="{FF2B5EF4-FFF2-40B4-BE49-F238E27FC236}">
                <a16:creationId xmlns:a16="http://schemas.microsoft.com/office/drawing/2014/main" id="{F383FA8A-69B2-49BE-8902-45818A96D251}"/>
              </a:ext>
            </a:extLst>
          </p:cNvPr>
          <p:cNvSpPr txBox="1"/>
          <p:nvPr/>
        </p:nvSpPr>
        <p:spPr>
          <a:xfrm>
            <a:off x="445541" y="2215847"/>
            <a:ext cx="3719135" cy="3729226"/>
          </a:xfrm>
          <a:prstGeom prst="rect">
            <a:avLst/>
          </a:prstGeom>
          <a:noFill/>
        </p:spPr>
        <p:txBody>
          <a:bodyPr wrap="square" rtlCol="0">
            <a:spAutoFit/>
          </a:bodyPr>
          <a:lstStyle/>
          <a:p>
            <a:pPr marL="194310" indent="-194310">
              <a:spcBef>
                <a:spcPts val="600"/>
              </a:spcBef>
              <a:spcAft>
                <a:spcPts val="500"/>
              </a:spcAft>
              <a:buFont typeface="Arial" panose="020B0604020202020204" pitchFamily="34" charset="0"/>
              <a:buChar char="•"/>
            </a:pPr>
            <a:r>
              <a:rPr lang="en-US" sz="1400">
                <a:solidFill>
                  <a:srgbClr val="000041"/>
                </a:solidFill>
                <a:latin typeface="Halcom Book"/>
                <a:ea typeface="Verdana" panose="020B0604030504040204" pitchFamily="34" charset="0"/>
                <a:cs typeface="Verdana" panose="020B0604030504040204" pitchFamily="34" charset="0"/>
              </a:rPr>
              <a:t>Your annual maximum is the most your plan will pay towards your dental services in a year and applies to each covered person</a:t>
            </a:r>
          </a:p>
          <a:p>
            <a:pPr marL="194310" indent="-194310">
              <a:spcBef>
                <a:spcPts val="600"/>
              </a:spcBef>
              <a:spcAft>
                <a:spcPts val="500"/>
              </a:spcAft>
              <a:buFont typeface="Arial" panose="020B0604020202020204" pitchFamily="34" charset="0"/>
              <a:buChar char="•"/>
            </a:pPr>
            <a:r>
              <a:rPr lang="en-US" sz="1400">
                <a:solidFill>
                  <a:srgbClr val="000041"/>
                </a:solidFill>
                <a:latin typeface="Halcom Book"/>
                <a:ea typeface="Verdana" panose="020B0604030504040204" pitchFamily="34" charset="0"/>
                <a:cs typeface="Verdana" panose="020B0604030504040204" pitchFamily="34" charset="0"/>
              </a:rPr>
              <a:t>Orthodontia coverage with a </a:t>
            </a:r>
            <a:r>
              <a:rPr lang="en-US" sz="1400" u="sng">
                <a:solidFill>
                  <a:srgbClr val="000041"/>
                </a:solidFill>
                <a:latin typeface="Halcom Book"/>
                <a:ea typeface="Verdana" panose="020B0604030504040204" pitchFamily="34" charset="0"/>
                <a:cs typeface="Verdana" panose="020B0604030504040204" pitchFamily="34" charset="0"/>
              </a:rPr>
              <a:t>lifetime maximum </a:t>
            </a:r>
            <a:r>
              <a:rPr lang="en-US" sz="1400">
                <a:solidFill>
                  <a:srgbClr val="000041"/>
                </a:solidFill>
                <a:latin typeface="Halcom Book"/>
                <a:ea typeface="Verdana" panose="020B0604030504040204" pitchFamily="34" charset="0"/>
                <a:cs typeface="Verdana" panose="020B0604030504040204" pitchFamily="34" charset="0"/>
              </a:rPr>
              <a:t>of $2,000 for Enhanced plan members only</a:t>
            </a:r>
          </a:p>
          <a:p>
            <a:pPr marL="194310" indent="-194310">
              <a:spcBef>
                <a:spcPts val="600"/>
              </a:spcBef>
              <a:spcAft>
                <a:spcPts val="500"/>
              </a:spcAft>
              <a:buFont typeface="Arial" panose="020B0604020202020204" pitchFamily="34" charset="0"/>
              <a:buChar char="•"/>
            </a:pPr>
            <a:r>
              <a:rPr lang="en-US" sz="1400">
                <a:solidFill>
                  <a:srgbClr val="000041"/>
                </a:solidFill>
                <a:latin typeface="Halcom Book"/>
                <a:ea typeface="Verdana" panose="020B0604030504040204" pitchFamily="34" charset="0"/>
                <a:cs typeface="Verdana" panose="020B0604030504040204" pitchFamily="34" charset="0"/>
              </a:rPr>
              <a:t>Access to dentists within two provider networks </a:t>
            </a:r>
            <a:r>
              <a:rPr lang="en-US" sz="1400">
                <a:solidFill>
                  <a:srgbClr val="000041"/>
                </a:solidFill>
                <a:latin typeface="Halcom Book"/>
                <a:ea typeface="Verdana"/>
                <a:cs typeface="Verdana" panose="020B0604030504040204" pitchFamily="34" charset="0"/>
                <a:sym typeface="Arial"/>
              </a:rPr>
              <a:t>for</a:t>
            </a:r>
            <a:r>
              <a:rPr lang="en-US" sz="1400">
                <a:solidFill>
                  <a:srgbClr val="000041"/>
                </a:solidFill>
                <a:latin typeface="Halcom Book"/>
                <a:ea typeface="Verdana" panose="020B0604030504040204" pitchFamily="34" charset="0"/>
                <a:cs typeface="Verdana" panose="020B0604030504040204" pitchFamily="34" charset="0"/>
              </a:rPr>
              <a:t> better cost savings</a:t>
            </a:r>
          </a:p>
          <a:p>
            <a:pPr marL="194310" indent="-194310">
              <a:spcBef>
                <a:spcPts val="600"/>
              </a:spcBef>
              <a:spcAft>
                <a:spcPts val="500"/>
              </a:spcAft>
              <a:buFont typeface="Arial" panose="020B0604020202020204" pitchFamily="34" charset="0"/>
              <a:buChar char="•"/>
            </a:pPr>
            <a:r>
              <a:rPr lang="en-US" sz="1400" u="sng">
                <a:solidFill>
                  <a:srgbClr val="000041"/>
                </a:solidFill>
                <a:latin typeface="Halcom Book"/>
                <a:ea typeface="Verdana" panose="020B0604030504040204" pitchFamily="34" charset="0"/>
                <a:cs typeface="Verdana" panose="020B0604030504040204" pitchFamily="34" charset="0"/>
              </a:rPr>
              <a:t>Tip</a:t>
            </a:r>
            <a:r>
              <a:rPr lang="en-US" sz="1400">
                <a:solidFill>
                  <a:srgbClr val="000041"/>
                </a:solidFill>
                <a:latin typeface="Halcom Book"/>
                <a:ea typeface="Verdana" panose="020B0604030504040204" pitchFamily="34" charset="0"/>
                <a:cs typeface="Verdana" panose="020B0604030504040204" pitchFamily="34" charset="0"/>
              </a:rPr>
              <a:t>: request a pre-treatment estimate before receiving services to know cost ahead of time</a:t>
            </a:r>
            <a:endParaRPr lang="en-US" sz="1400" u="sng">
              <a:solidFill>
                <a:srgbClr val="000041"/>
              </a:solidFill>
              <a:latin typeface="Halcom Book"/>
              <a:ea typeface="Verdana" panose="020B0604030504040204" pitchFamily="34" charset="0"/>
              <a:cs typeface="Verdana" panose="020B0604030504040204" pitchFamily="34" charset="0"/>
            </a:endParaRPr>
          </a:p>
          <a:p>
            <a:pPr marL="194310" indent="-194310">
              <a:spcBef>
                <a:spcPts val="600"/>
              </a:spcBef>
              <a:spcAft>
                <a:spcPts val="500"/>
              </a:spcAft>
              <a:buFont typeface="Arial" panose="020B0604020202020204" pitchFamily="34" charset="0"/>
              <a:buChar char="•"/>
            </a:pPr>
            <a:r>
              <a:rPr lang="en-US" sz="1400" b="1">
                <a:solidFill>
                  <a:srgbClr val="000041"/>
                </a:solidFill>
                <a:latin typeface="Halcom Book"/>
                <a:ea typeface="Verdana" panose="020B0604030504040204" pitchFamily="34" charset="0"/>
                <a:cs typeface="Verdana" panose="020B0604030504040204" pitchFamily="34" charset="0"/>
              </a:rPr>
              <a:t>Download the Delta Dental Mobile app or visit </a:t>
            </a:r>
            <a:r>
              <a:rPr lang="en-US" sz="1400" b="1">
                <a:solidFill>
                  <a:srgbClr val="000041"/>
                </a:solidFill>
                <a:latin typeface="Halcom Book"/>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www.deltadentalins.com</a:t>
            </a:r>
            <a:r>
              <a:rPr lang="en-US" sz="1400" b="1">
                <a:solidFill>
                  <a:srgbClr val="000041"/>
                </a:solidFill>
                <a:latin typeface="Halcom Book"/>
                <a:ea typeface="Verdana" panose="020B0604030504040204" pitchFamily="34" charset="0"/>
                <a:cs typeface="Verdana" panose="020B0604030504040204" pitchFamily="34" charset="0"/>
              </a:rPr>
              <a:t> for easy access to your coverage, claims, and ID cards</a:t>
            </a:r>
          </a:p>
          <a:p>
            <a:pPr marL="285750" indent="-194310">
              <a:buFont typeface="Arial" panose="020B0604020202020204" pitchFamily="34" charset="0"/>
              <a:buChar char="•"/>
            </a:pPr>
            <a:endParaRPr lang="en-US" sz="1350">
              <a:solidFill>
                <a:srgbClr val="000041"/>
              </a:solidFill>
              <a:latin typeface="Halcom" pitchFamily="2" charset="77"/>
            </a:endParaRPr>
          </a:p>
        </p:txBody>
      </p:sp>
      <p:graphicFrame>
        <p:nvGraphicFramePr>
          <p:cNvPr id="4" name="Table 3">
            <a:extLst>
              <a:ext uri="{FF2B5EF4-FFF2-40B4-BE49-F238E27FC236}">
                <a16:creationId xmlns:a16="http://schemas.microsoft.com/office/drawing/2014/main" id="{67F73C37-D3E4-4CA1-A43E-33BF380E1630}"/>
              </a:ext>
            </a:extLst>
          </p:cNvPr>
          <p:cNvGraphicFramePr>
            <a:graphicFrameLocks noGrp="1"/>
          </p:cNvGraphicFramePr>
          <p:nvPr>
            <p:extLst>
              <p:ext uri="{D42A27DB-BD31-4B8C-83A1-F6EECF244321}">
                <p14:modId xmlns:p14="http://schemas.microsoft.com/office/powerpoint/2010/main" val="3407465882"/>
              </p:ext>
            </p:extLst>
          </p:nvPr>
        </p:nvGraphicFramePr>
        <p:xfrm>
          <a:off x="4164676" y="1434168"/>
          <a:ext cx="7767490" cy="4158791"/>
        </p:xfrm>
        <a:graphic>
          <a:graphicData uri="http://schemas.openxmlformats.org/drawingml/2006/table">
            <a:tbl>
              <a:tblPr/>
              <a:tblGrid>
                <a:gridCol w="2715809">
                  <a:extLst>
                    <a:ext uri="{9D8B030D-6E8A-4147-A177-3AD203B41FA5}">
                      <a16:colId xmlns:a16="http://schemas.microsoft.com/office/drawing/2014/main" val="3339380075"/>
                    </a:ext>
                  </a:extLst>
                </a:gridCol>
                <a:gridCol w="1229194">
                  <a:extLst>
                    <a:ext uri="{9D8B030D-6E8A-4147-A177-3AD203B41FA5}">
                      <a16:colId xmlns:a16="http://schemas.microsoft.com/office/drawing/2014/main" val="93996721"/>
                    </a:ext>
                  </a:extLst>
                </a:gridCol>
                <a:gridCol w="1214203">
                  <a:extLst>
                    <a:ext uri="{9D8B030D-6E8A-4147-A177-3AD203B41FA5}">
                      <a16:colId xmlns:a16="http://schemas.microsoft.com/office/drawing/2014/main" val="2615474641"/>
                    </a:ext>
                  </a:extLst>
                </a:gridCol>
                <a:gridCol w="1274164">
                  <a:extLst>
                    <a:ext uri="{9D8B030D-6E8A-4147-A177-3AD203B41FA5}">
                      <a16:colId xmlns:a16="http://schemas.microsoft.com/office/drawing/2014/main" val="2402464065"/>
                    </a:ext>
                  </a:extLst>
                </a:gridCol>
                <a:gridCol w="1334120">
                  <a:extLst>
                    <a:ext uri="{9D8B030D-6E8A-4147-A177-3AD203B41FA5}">
                      <a16:colId xmlns:a16="http://schemas.microsoft.com/office/drawing/2014/main" val="616245044"/>
                    </a:ext>
                  </a:extLst>
                </a:gridCol>
              </a:tblGrid>
              <a:tr h="209060">
                <a:tc>
                  <a:txBody>
                    <a:bodyPr/>
                    <a:lstStyle/>
                    <a:p>
                      <a:pPr algn="ctr" fontAlgn="b"/>
                      <a:r>
                        <a:rPr lang="en-US" sz="1200" b="1" i="0" u="none" strike="noStrike">
                          <a:solidFill>
                            <a:schemeClr val="bg1"/>
                          </a:solidFill>
                          <a:effectLst/>
                          <a:latin typeface="Halcom" pitchFamily="2" charset="77"/>
                        </a:rPr>
                        <a:t>Semi-Monthly Premiums</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gridSpan="2">
                  <a:txBody>
                    <a:bodyPr/>
                    <a:lstStyle/>
                    <a:p>
                      <a:pPr algn="ctr" fontAlgn="ctr"/>
                      <a:r>
                        <a:rPr lang="en-US" sz="1200" b="1" i="0" u="none" strike="noStrike">
                          <a:solidFill>
                            <a:schemeClr val="bg1"/>
                          </a:solidFill>
                          <a:effectLst/>
                          <a:latin typeface="Halcom" pitchFamily="2" charset="77"/>
                        </a:rPr>
                        <a:t>Standard</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hMerge="1">
                  <a:txBody>
                    <a:bodyPr/>
                    <a:lstStyle/>
                    <a:p>
                      <a:endParaRPr lang="en-US"/>
                    </a:p>
                  </a:txBody>
                  <a:tcPr/>
                </a:tc>
                <a:tc gridSpan="2">
                  <a:txBody>
                    <a:bodyPr/>
                    <a:lstStyle/>
                    <a:p>
                      <a:pPr algn="ctr" fontAlgn="ctr"/>
                      <a:r>
                        <a:rPr lang="en-US" sz="1200" b="1" i="0" u="none" strike="noStrike">
                          <a:solidFill>
                            <a:schemeClr val="bg1"/>
                          </a:solidFill>
                          <a:effectLst/>
                          <a:latin typeface="Halcom" pitchFamily="2" charset="77"/>
                        </a:rPr>
                        <a:t>Enhanced</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hMerge="1">
                  <a:txBody>
                    <a:bodyPr/>
                    <a:lstStyle/>
                    <a:p>
                      <a:endParaRPr lang="en-US"/>
                    </a:p>
                  </a:txBody>
                  <a:tcPr/>
                </a:tc>
                <a:extLst>
                  <a:ext uri="{0D108BD9-81ED-4DB2-BD59-A6C34878D82A}">
                    <a16:rowId xmlns:a16="http://schemas.microsoft.com/office/drawing/2014/main" val="2382116160"/>
                  </a:ext>
                </a:extLst>
              </a:tr>
              <a:tr h="162205">
                <a:tc>
                  <a:txBody>
                    <a:bodyPr/>
                    <a:lstStyle/>
                    <a:p>
                      <a:pPr algn="l" fontAlgn="b"/>
                      <a:r>
                        <a:rPr lang="en-US" sz="1200" b="0" i="0" u="none" strike="noStrike">
                          <a:solidFill>
                            <a:srgbClr val="002060"/>
                          </a:solidFill>
                          <a:effectLst/>
                          <a:latin typeface="Halcom" pitchFamily="2" charset="77"/>
                        </a:rPr>
                        <a:t>EE Only</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rPr>
                        <a:t>$7.00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algn="ctr" fontAlgn="b"/>
                      <a:r>
                        <a:rPr lang="en-US" sz="1200" b="0" i="0" u="none" strike="noStrike">
                          <a:solidFill>
                            <a:srgbClr val="002060"/>
                          </a:solidFill>
                          <a:effectLst/>
                          <a:latin typeface="Halcom" pitchFamily="2" charset="77"/>
                        </a:rPr>
                        <a:t>$11.00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1955240269"/>
                  </a:ext>
                </a:extLst>
              </a:tr>
              <a:tr h="162205">
                <a:tc>
                  <a:txBody>
                    <a:bodyPr/>
                    <a:lstStyle/>
                    <a:p>
                      <a:pPr algn="l" fontAlgn="b"/>
                      <a:r>
                        <a:rPr lang="en-US" sz="1200" b="0" i="0" u="none" strike="noStrike">
                          <a:solidFill>
                            <a:srgbClr val="002060"/>
                          </a:solidFill>
                          <a:effectLst/>
                          <a:latin typeface="Halcom" pitchFamily="2" charset="77"/>
                        </a:rPr>
                        <a:t>EE + Spouse/DP</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rPr>
                        <a:t>$13.00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algn="ctr" fontAlgn="b"/>
                      <a:r>
                        <a:rPr lang="en-US" sz="1200" b="0" i="0" u="none" strike="noStrike">
                          <a:solidFill>
                            <a:srgbClr val="002060"/>
                          </a:solidFill>
                          <a:effectLst/>
                          <a:latin typeface="Halcom" pitchFamily="2" charset="77"/>
                        </a:rPr>
                        <a:t>$21.50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1470235166"/>
                  </a:ext>
                </a:extLst>
              </a:tr>
              <a:tr h="162205">
                <a:tc>
                  <a:txBody>
                    <a:bodyPr/>
                    <a:lstStyle/>
                    <a:p>
                      <a:pPr algn="l" fontAlgn="b"/>
                      <a:r>
                        <a:rPr lang="en-US" sz="1200" b="0" i="0" u="none" strike="noStrike">
                          <a:solidFill>
                            <a:srgbClr val="002060"/>
                          </a:solidFill>
                          <a:effectLst/>
                          <a:latin typeface="Halcom" pitchFamily="2" charset="77"/>
                        </a:rPr>
                        <a:t>EE + Child(ren)</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rPr>
                        <a:t>$14.00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algn="ctr" fontAlgn="b"/>
                      <a:r>
                        <a:rPr lang="en-US" sz="1200" b="0" i="0" u="none" strike="noStrike">
                          <a:solidFill>
                            <a:srgbClr val="002060"/>
                          </a:solidFill>
                          <a:effectLst/>
                          <a:latin typeface="Halcom" pitchFamily="2" charset="77"/>
                        </a:rPr>
                        <a:t>$24.50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730222879"/>
                  </a:ext>
                </a:extLst>
              </a:tr>
              <a:tr h="162205">
                <a:tc>
                  <a:txBody>
                    <a:bodyPr/>
                    <a:lstStyle/>
                    <a:p>
                      <a:pPr algn="l" fontAlgn="b"/>
                      <a:r>
                        <a:rPr lang="en-US" sz="1200" b="0" i="0" u="none" strike="noStrike">
                          <a:solidFill>
                            <a:srgbClr val="002060"/>
                          </a:solidFill>
                          <a:effectLst/>
                          <a:latin typeface="Halcom" pitchFamily="2" charset="77"/>
                        </a:rPr>
                        <a:t>Family</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rPr>
                        <a:t>$19.50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algn="ctr" fontAlgn="b"/>
                      <a:r>
                        <a:rPr lang="en-US" sz="1200" b="0" i="0" u="none" strike="noStrike">
                          <a:solidFill>
                            <a:srgbClr val="002060"/>
                          </a:solidFill>
                          <a:effectLst/>
                          <a:latin typeface="Halcom" pitchFamily="2" charset="77"/>
                        </a:rPr>
                        <a:t>$34.50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424882422"/>
                  </a:ext>
                </a:extLst>
              </a:tr>
              <a:tr h="181718">
                <a:tc>
                  <a:txBody>
                    <a:bodyPr/>
                    <a:lstStyle/>
                    <a:p>
                      <a:pPr marL="0" algn="l" defTabSz="914400" rtl="0" eaLnBrk="1" fontAlgn="b" latinLnBrk="0" hangingPunct="1"/>
                      <a:r>
                        <a:rPr lang="en-US" sz="1200" b="1" i="0" u="none" strike="noStrike" kern="1200">
                          <a:solidFill>
                            <a:schemeClr val="bg1"/>
                          </a:solidFill>
                          <a:effectLst/>
                          <a:latin typeface="Halcom" pitchFamily="2" charset="77"/>
                          <a:ea typeface="+mn-ea"/>
                          <a:cs typeface="+mn-cs"/>
                        </a:rPr>
                        <a:t>Plan Features</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l" fontAlgn="b"/>
                      <a:r>
                        <a:rPr lang="en-US" sz="1200" b="0" i="0" u="none" strike="noStrike">
                          <a:solidFill>
                            <a:srgbClr val="002060"/>
                          </a:solidFill>
                          <a:effectLst/>
                          <a:latin typeface="Halcom" pitchFamily="2" charset="77"/>
                        </a:rPr>
                        <a:t> </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l" fontAlgn="b"/>
                      <a:r>
                        <a:rPr lang="en-US" sz="1200" b="0" i="0" u="none" strike="noStrike">
                          <a:solidFill>
                            <a:srgbClr val="002060"/>
                          </a:solidFill>
                          <a:effectLst/>
                          <a:latin typeface="Halcom" pitchFamily="2" charset="77"/>
                        </a:rPr>
                        <a:t> </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l" fontAlgn="b"/>
                      <a:r>
                        <a:rPr lang="en-US" sz="1200" b="0" i="0" u="none" strike="noStrike">
                          <a:solidFill>
                            <a:srgbClr val="002060"/>
                          </a:solidFill>
                          <a:effectLst/>
                          <a:latin typeface="Halcom" pitchFamily="2" charset="77"/>
                        </a:rPr>
                        <a:t> </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l" fontAlgn="b"/>
                      <a:r>
                        <a:rPr lang="en-US" sz="1200" b="0" i="0" u="none" strike="noStrike">
                          <a:solidFill>
                            <a:srgbClr val="002060"/>
                          </a:solidFill>
                          <a:effectLst/>
                          <a:latin typeface="Halcom" pitchFamily="2" charset="77"/>
                        </a:rPr>
                        <a:t> </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extLst>
                  <a:ext uri="{0D108BD9-81ED-4DB2-BD59-A6C34878D82A}">
                    <a16:rowId xmlns:a16="http://schemas.microsoft.com/office/drawing/2014/main" val="2856898258"/>
                  </a:ext>
                </a:extLst>
              </a:tr>
              <a:tr h="181718">
                <a:tc>
                  <a:txBody>
                    <a:bodyPr/>
                    <a:lstStyle/>
                    <a:p>
                      <a:pPr algn="l" fontAlgn="b"/>
                      <a:r>
                        <a:rPr lang="en-US" sz="1200" b="0" i="0" u="none" strike="noStrike">
                          <a:solidFill>
                            <a:srgbClr val="002060"/>
                          </a:solidFill>
                          <a:effectLst/>
                          <a:latin typeface="Halcom" pitchFamily="2" charset="77"/>
                        </a:rPr>
                        <a:t> </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Network</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Out of Network</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Network</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Out of Network</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33572107"/>
                  </a:ext>
                </a:extLst>
              </a:tr>
              <a:tr h="162205">
                <a:tc>
                  <a:txBody>
                    <a:bodyPr/>
                    <a:lstStyle/>
                    <a:p>
                      <a:pPr algn="l" fontAlgn="b"/>
                      <a:r>
                        <a:rPr lang="en-US" sz="1200" b="0" i="0" u="none" strike="noStrike">
                          <a:solidFill>
                            <a:srgbClr val="002060"/>
                          </a:solidFill>
                          <a:effectLst/>
                          <a:latin typeface="Halcom" pitchFamily="2" charset="77"/>
                        </a:rPr>
                        <a:t>Deductible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$150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$150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85426015"/>
                  </a:ext>
                </a:extLst>
              </a:tr>
              <a:tr h="162205">
                <a:tc>
                  <a:txBody>
                    <a:bodyPr/>
                    <a:lstStyle/>
                    <a:p>
                      <a:pPr algn="l" fontAlgn="b"/>
                      <a:r>
                        <a:rPr lang="en-US" sz="1200" b="0" i="0" u="none" strike="noStrike">
                          <a:solidFill>
                            <a:srgbClr val="002060"/>
                          </a:solidFill>
                          <a:effectLst/>
                          <a:latin typeface="Halcom" pitchFamily="2" charset="77"/>
                        </a:rPr>
                        <a:t>Annual Maximum</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rPr>
                        <a:t>$1,000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algn="ctr" fontAlgn="b"/>
                      <a:r>
                        <a:rPr lang="en-US" sz="1200" b="0" i="0" u="none" strike="noStrike">
                          <a:solidFill>
                            <a:srgbClr val="002060"/>
                          </a:solidFill>
                          <a:effectLst/>
                          <a:latin typeface="Halcom" pitchFamily="2" charset="77"/>
                        </a:rPr>
                        <a:t>$2,000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1147485154"/>
                  </a:ext>
                </a:extLst>
              </a:tr>
              <a:tr h="186228">
                <a:tc>
                  <a:txBody>
                    <a:bodyPr/>
                    <a:lstStyle/>
                    <a:p>
                      <a:pPr algn="l" fontAlgn="b"/>
                      <a:r>
                        <a:rPr lang="en-US" sz="1200" b="0" i="0" u="none" strike="noStrike">
                          <a:solidFill>
                            <a:srgbClr val="002060"/>
                          </a:solidFill>
                          <a:effectLst/>
                          <a:latin typeface="Halcom" pitchFamily="2" charset="77"/>
                        </a:rPr>
                        <a:t># of Preventative Visits</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rPr>
                        <a:t>2</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algn="ctr" fontAlgn="b"/>
                      <a:r>
                        <a:rPr lang="en-US" sz="1200" b="0" i="0" u="none" strike="noStrike">
                          <a:solidFill>
                            <a:srgbClr val="002060"/>
                          </a:solidFill>
                          <a:effectLst/>
                          <a:latin typeface="Halcom" pitchFamily="2" charset="77"/>
                        </a:rPr>
                        <a:t>3</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468600223"/>
                  </a:ext>
                </a:extLst>
              </a:tr>
              <a:tr h="193191">
                <a:tc>
                  <a:txBody>
                    <a:bodyPr/>
                    <a:lstStyle/>
                    <a:p>
                      <a:pPr marL="0" algn="l" defTabSz="914400" rtl="0" eaLnBrk="1" fontAlgn="b" latinLnBrk="0" hangingPunct="1"/>
                      <a:r>
                        <a:rPr lang="en-US" sz="1200" b="1" i="0" u="none" strike="noStrike" kern="1200">
                          <a:solidFill>
                            <a:schemeClr val="bg1"/>
                          </a:solidFill>
                          <a:effectLst/>
                          <a:latin typeface="Halcom" pitchFamily="2" charset="77"/>
                          <a:ea typeface="+mn-ea"/>
                          <a:cs typeface="+mn-cs"/>
                        </a:rPr>
                        <a:t>Coverage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l" fontAlgn="b"/>
                      <a:r>
                        <a:rPr lang="en-US" sz="1200" b="0" i="0" u="none" strike="noStrike">
                          <a:solidFill>
                            <a:srgbClr val="002060"/>
                          </a:solidFill>
                          <a:effectLst/>
                          <a:latin typeface="Halcom" pitchFamily="2" charset="77"/>
                        </a:rPr>
                        <a:t> </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l" fontAlgn="b"/>
                      <a:r>
                        <a:rPr lang="en-US" sz="1200" b="0" i="0" u="none" strike="noStrike">
                          <a:solidFill>
                            <a:srgbClr val="002060"/>
                          </a:solidFill>
                          <a:effectLst/>
                          <a:latin typeface="Halcom" pitchFamily="2" charset="77"/>
                        </a:rPr>
                        <a:t> </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l" fontAlgn="b"/>
                      <a:r>
                        <a:rPr lang="en-US" sz="1200" b="0" i="0" u="none" strike="noStrike">
                          <a:solidFill>
                            <a:srgbClr val="002060"/>
                          </a:solidFill>
                          <a:effectLst/>
                          <a:latin typeface="Halcom" pitchFamily="2" charset="77"/>
                        </a:rPr>
                        <a:t> </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l" fontAlgn="b"/>
                      <a:r>
                        <a:rPr lang="en-US" sz="1200" b="0" i="0" u="none" strike="noStrike">
                          <a:solidFill>
                            <a:srgbClr val="002060"/>
                          </a:solidFill>
                          <a:effectLst/>
                          <a:latin typeface="Halcom" pitchFamily="2" charset="77"/>
                        </a:rPr>
                        <a:t> </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extLst>
                  <a:ext uri="{0D108BD9-81ED-4DB2-BD59-A6C34878D82A}">
                    <a16:rowId xmlns:a16="http://schemas.microsoft.com/office/drawing/2014/main" val="3607688652"/>
                  </a:ext>
                </a:extLst>
              </a:tr>
              <a:tr h="178701">
                <a:tc>
                  <a:txBody>
                    <a:bodyPr/>
                    <a:lstStyle/>
                    <a:p>
                      <a:pPr algn="l" fontAlgn="b"/>
                      <a:r>
                        <a:rPr lang="en-US" sz="1200" b="0" i="0" u="none" strike="noStrike">
                          <a:solidFill>
                            <a:srgbClr val="002060"/>
                          </a:solidFill>
                          <a:effectLst/>
                          <a:latin typeface="Halcom" pitchFamily="2" charset="77"/>
                        </a:rPr>
                        <a:t>Preventative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4477648"/>
                  </a:ext>
                </a:extLst>
              </a:tr>
              <a:tr h="162205">
                <a:tc>
                  <a:txBody>
                    <a:bodyPr/>
                    <a:lstStyle/>
                    <a:p>
                      <a:pPr algn="l" fontAlgn="b"/>
                      <a:r>
                        <a:rPr lang="en-US" sz="1200" b="0" i="0" u="none" strike="noStrike">
                          <a:solidFill>
                            <a:srgbClr val="002060"/>
                          </a:solidFill>
                          <a:effectLst/>
                          <a:latin typeface="Halcom" pitchFamily="2" charset="77"/>
                        </a:rPr>
                        <a:t>Basic</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80%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80%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80%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0899665"/>
                  </a:ext>
                </a:extLst>
              </a:tr>
              <a:tr h="162205">
                <a:tc>
                  <a:txBody>
                    <a:bodyPr/>
                    <a:lstStyle/>
                    <a:p>
                      <a:pPr algn="l" fontAlgn="b"/>
                      <a:r>
                        <a:rPr lang="en-US" sz="1200" b="0" i="0" u="none" strike="noStrike">
                          <a:solidFill>
                            <a:srgbClr val="002060"/>
                          </a:solidFill>
                          <a:effectLst/>
                          <a:latin typeface="Halcom" pitchFamily="2" charset="77"/>
                        </a:rPr>
                        <a:t>Major</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60%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a:solidFill>
                            <a:srgbClr val="002060"/>
                          </a:solidFill>
                          <a:effectLst/>
                          <a:latin typeface="Halcom" pitchFamily="2" charset="77"/>
                        </a:rPr>
                        <a:t>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88732977"/>
                  </a:ext>
                </a:extLst>
              </a:tr>
              <a:tr h="318311">
                <a:tc>
                  <a:txBody>
                    <a:bodyPr/>
                    <a:lstStyle/>
                    <a:p>
                      <a:pPr algn="l" fontAlgn="b"/>
                      <a:r>
                        <a:rPr lang="en-US" sz="1200" b="0" i="0" u="none" strike="noStrike">
                          <a:solidFill>
                            <a:srgbClr val="002060"/>
                          </a:solidFill>
                          <a:effectLst/>
                          <a:latin typeface="Halcom" pitchFamily="2" charset="77"/>
                        </a:rPr>
                        <a:t>Orthodontia</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rPr>
                        <a:t>Not covered</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p>
                      <a:pPr algn="ctr" fontAlgn="b"/>
                      <a:r>
                        <a:rPr lang="en-US" sz="1200" b="0" i="0" u="none" strike="noStrike">
                          <a:solidFill>
                            <a:srgbClr val="002060"/>
                          </a:solidFill>
                          <a:effectLst/>
                          <a:latin typeface="Halcom" pitchFamily="2" charset="77"/>
                        </a:rPr>
                        <a:t>50% up to $2,000 (lifetime)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894417745"/>
                  </a:ext>
                </a:extLst>
              </a:tr>
            </a:tbl>
          </a:graphicData>
        </a:graphic>
      </p:graphicFrame>
      <p:sp>
        <p:nvSpPr>
          <p:cNvPr id="3" name="Title 2">
            <a:extLst>
              <a:ext uri="{FF2B5EF4-FFF2-40B4-BE49-F238E27FC236}">
                <a16:creationId xmlns:a16="http://schemas.microsoft.com/office/drawing/2014/main" id="{CBD3A614-49CF-5D45-AF12-875D72BBA750}"/>
              </a:ext>
            </a:extLst>
          </p:cNvPr>
          <p:cNvSpPr>
            <a:spLocks noGrp="1"/>
          </p:cNvSpPr>
          <p:nvPr>
            <p:ph type="title"/>
          </p:nvPr>
        </p:nvSpPr>
        <p:spPr/>
        <p:txBody>
          <a:bodyPr>
            <a:normAutofit/>
          </a:bodyPr>
          <a:lstStyle/>
          <a:p>
            <a:r>
              <a:rPr lang="en-US">
                <a:latin typeface="Halcom ExtraBold"/>
              </a:rPr>
              <a:t>Delta Dental Plans</a:t>
            </a:r>
            <a:endParaRPr lang="en-US"/>
          </a:p>
        </p:txBody>
      </p:sp>
      <p:sp>
        <p:nvSpPr>
          <p:cNvPr id="8" name="Rectangle 7">
            <a:extLst>
              <a:ext uri="{FF2B5EF4-FFF2-40B4-BE49-F238E27FC236}">
                <a16:creationId xmlns:a16="http://schemas.microsoft.com/office/drawing/2014/main" id="{B88F1695-E09A-4D2E-9D2A-5BFAB7C6230D}"/>
              </a:ext>
            </a:extLst>
          </p:cNvPr>
          <p:cNvSpPr/>
          <p:nvPr/>
        </p:nvSpPr>
        <p:spPr>
          <a:xfrm>
            <a:off x="4164676" y="5585601"/>
            <a:ext cx="7767490" cy="941796"/>
          </a:xfrm>
          <a:prstGeom prst="rect">
            <a:avLst/>
          </a:prstGeom>
        </p:spPr>
        <p:txBody>
          <a:bodyPr wrap="square">
            <a:spAutoFit/>
          </a:bodyPr>
          <a:lstStyle/>
          <a:p>
            <a:pPr>
              <a:spcBef>
                <a:spcPct val="20000"/>
              </a:spcBef>
              <a:buClr>
                <a:srgbClr val="3F92CF"/>
              </a:buClr>
              <a:buSzPct val="80000"/>
            </a:pPr>
            <a:r>
              <a:rPr lang="en-US" sz="1200" b="1">
                <a:solidFill>
                  <a:srgbClr val="000041"/>
                </a:solidFill>
                <a:latin typeface="Halcom Book"/>
                <a:cs typeface="Segoe UI" panose="020B0502040204020203" pitchFamily="34" charset="0"/>
              </a:rPr>
              <a:t>Definitions:</a:t>
            </a:r>
          </a:p>
          <a:p>
            <a:pPr marL="171450" indent="-171450">
              <a:spcBef>
                <a:spcPct val="20000"/>
              </a:spcBef>
              <a:buSzPct val="80000"/>
              <a:buFont typeface="Arial" panose="020B0604020202020204" pitchFamily="34" charset="0"/>
              <a:buChar char="•"/>
            </a:pPr>
            <a:r>
              <a:rPr lang="en-US" sz="1200">
                <a:solidFill>
                  <a:srgbClr val="000041"/>
                </a:solidFill>
                <a:latin typeface="Halcom Book"/>
                <a:cs typeface="Segoe UI" panose="020B0502040204020203" pitchFamily="34" charset="0"/>
              </a:rPr>
              <a:t>Preventive services- exams, cleanings, etc. (the deductible does not apply to these services)</a:t>
            </a:r>
          </a:p>
          <a:p>
            <a:pPr marL="171450" indent="-171450">
              <a:spcBef>
                <a:spcPct val="20000"/>
              </a:spcBef>
              <a:buSzPct val="80000"/>
              <a:buFont typeface="Arial" panose="020B0604020202020204" pitchFamily="34" charset="0"/>
              <a:buChar char="•"/>
            </a:pPr>
            <a:r>
              <a:rPr lang="en-US" sz="1200">
                <a:solidFill>
                  <a:srgbClr val="000041"/>
                </a:solidFill>
                <a:latin typeface="Halcom Book"/>
                <a:cs typeface="Segoe UI" panose="020B0502040204020203" pitchFamily="34" charset="0"/>
              </a:rPr>
              <a:t>Basic Services- oral surgery, fillings, etc.</a:t>
            </a:r>
          </a:p>
          <a:p>
            <a:pPr marL="171450" indent="-171450">
              <a:spcBef>
                <a:spcPct val="20000"/>
              </a:spcBef>
              <a:buSzPct val="80000"/>
              <a:buFont typeface="Arial" panose="020B0604020202020204" pitchFamily="34" charset="0"/>
              <a:buChar char="•"/>
            </a:pPr>
            <a:r>
              <a:rPr lang="en-US" sz="1200">
                <a:solidFill>
                  <a:srgbClr val="000041"/>
                </a:solidFill>
                <a:latin typeface="Halcom Book"/>
                <a:cs typeface="Segoe UI" panose="020B0502040204020203" pitchFamily="34" charset="0"/>
              </a:rPr>
              <a:t>Major Services- crowns, dentures, etc.  </a:t>
            </a:r>
          </a:p>
        </p:txBody>
      </p:sp>
    </p:spTree>
    <p:extLst>
      <p:ext uri="{BB962C8B-B14F-4D97-AF65-F5344CB8AC3E}">
        <p14:creationId xmlns:p14="http://schemas.microsoft.com/office/powerpoint/2010/main" val="121510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Hit Refresh">
            <a:extLst>
              <a:ext uri="{FF2B5EF4-FFF2-40B4-BE49-F238E27FC236}">
                <a16:creationId xmlns:a16="http://schemas.microsoft.com/office/drawing/2014/main" id="{AA9A8425-23BD-9940-8C3F-B07E7551FB37}"/>
              </a:ext>
            </a:extLst>
          </p:cNvPr>
          <p:cNvSpPr txBox="1">
            <a:spLocks/>
          </p:cNvSpPr>
          <p:nvPr/>
        </p:nvSpPr>
        <p:spPr>
          <a:xfrm>
            <a:off x="7972629" y="1857658"/>
            <a:ext cx="1562390"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Impact</a:t>
            </a:r>
          </a:p>
        </p:txBody>
      </p:sp>
      <p:sp>
        <p:nvSpPr>
          <p:cNvPr id="11" name="Hit Refresh">
            <a:extLst>
              <a:ext uri="{FF2B5EF4-FFF2-40B4-BE49-F238E27FC236}">
                <a16:creationId xmlns:a16="http://schemas.microsoft.com/office/drawing/2014/main" id="{8A3D8108-73DB-9C49-9087-199028A4EB1A}"/>
              </a:ext>
            </a:extLst>
          </p:cNvPr>
          <p:cNvSpPr txBox="1">
            <a:spLocks/>
          </p:cNvSpPr>
          <p:nvPr/>
        </p:nvSpPr>
        <p:spPr>
          <a:xfrm>
            <a:off x="9372249"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Opportunity</a:t>
            </a:r>
          </a:p>
        </p:txBody>
      </p:sp>
      <p:sp>
        <p:nvSpPr>
          <p:cNvPr id="12" name="Hit Refresh">
            <a:extLst>
              <a:ext uri="{FF2B5EF4-FFF2-40B4-BE49-F238E27FC236}">
                <a16:creationId xmlns:a16="http://schemas.microsoft.com/office/drawing/2014/main" id="{DCADD355-333C-AC49-B880-49C83AC946CD}"/>
              </a:ext>
            </a:extLst>
          </p:cNvPr>
          <p:cNvSpPr txBox="1">
            <a:spLocks/>
          </p:cNvSpPr>
          <p:nvPr/>
        </p:nvSpPr>
        <p:spPr>
          <a:xfrm>
            <a:off x="6407532"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Acceleration</a:t>
            </a:r>
          </a:p>
        </p:txBody>
      </p:sp>
      <p:sp>
        <p:nvSpPr>
          <p:cNvPr id="18" name="TextBox 17">
            <a:extLst>
              <a:ext uri="{FF2B5EF4-FFF2-40B4-BE49-F238E27FC236}">
                <a16:creationId xmlns:a16="http://schemas.microsoft.com/office/drawing/2014/main" id="{F383FA8A-69B2-49BE-8902-45818A96D251}"/>
              </a:ext>
            </a:extLst>
          </p:cNvPr>
          <p:cNvSpPr txBox="1"/>
          <p:nvPr/>
        </p:nvSpPr>
        <p:spPr>
          <a:xfrm>
            <a:off x="445541" y="2215847"/>
            <a:ext cx="3719135" cy="3806170"/>
          </a:xfrm>
          <a:prstGeom prst="rect">
            <a:avLst/>
          </a:prstGeom>
          <a:noFill/>
        </p:spPr>
        <p:txBody>
          <a:bodyPr wrap="square" rtlCol="0">
            <a:spAutoFit/>
          </a:bodyPr>
          <a:lstStyle/>
          <a:p>
            <a:pPr marL="194310" indent="-194310">
              <a:spcBef>
                <a:spcPts val="600"/>
              </a:spcBef>
              <a:spcAft>
                <a:spcPts val="500"/>
              </a:spcAft>
              <a:buFont typeface="Arial" panose="020B0604020202020204" pitchFamily="34" charset="0"/>
              <a:buChar char="•"/>
            </a:pPr>
            <a:r>
              <a:rPr lang="en-US" sz="1400">
                <a:solidFill>
                  <a:srgbClr val="000041"/>
                </a:solidFill>
                <a:latin typeface="Halcom Book"/>
                <a:ea typeface="Verdana" panose="020B0604030504040204" pitchFamily="34" charset="0"/>
                <a:cs typeface="Verdana" panose="020B0604030504040204" pitchFamily="34" charset="0"/>
              </a:rPr>
              <a:t>One plan available to all employees</a:t>
            </a:r>
          </a:p>
          <a:p>
            <a:pPr marL="194310" indent="-194310">
              <a:spcBef>
                <a:spcPts val="600"/>
              </a:spcBef>
              <a:spcAft>
                <a:spcPts val="500"/>
              </a:spcAft>
              <a:buFont typeface="Arial" panose="020B0604020202020204" pitchFamily="34" charset="0"/>
              <a:buChar char="•"/>
            </a:pPr>
            <a:r>
              <a:rPr lang="en-US" sz="1400">
                <a:solidFill>
                  <a:srgbClr val="000041"/>
                </a:solidFill>
                <a:latin typeface="Halcom Book"/>
                <a:ea typeface="Verdana" panose="020B0604030504040204" pitchFamily="34" charset="0"/>
                <a:cs typeface="Verdana" panose="020B0604030504040204" pitchFamily="34" charset="0"/>
              </a:rPr>
              <a:t>Visit in-network providers to maximize this benefit</a:t>
            </a:r>
          </a:p>
          <a:p>
            <a:pPr marL="194310" indent="-194310">
              <a:spcBef>
                <a:spcPts val="600"/>
              </a:spcBef>
              <a:spcAft>
                <a:spcPts val="500"/>
              </a:spcAft>
              <a:buFont typeface="Arial" panose="020B0604020202020204" pitchFamily="34" charset="0"/>
              <a:buChar char="•"/>
            </a:pPr>
            <a:r>
              <a:rPr lang="en-US" sz="1400">
                <a:solidFill>
                  <a:srgbClr val="000041"/>
                </a:solidFill>
                <a:latin typeface="Halcom Book"/>
                <a:ea typeface="Verdana" panose="020B0604030504040204" pitchFamily="34" charset="0"/>
                <a:cs typeface="Verdana" panose="020B0604030504040204" pitchFamily="34" charset="0"/>
              </a:rPr>
              <a:t>Plan covers annual eye exam, frames and lens fitting</a:t>
            </a:r>
          </a:p>
          <a:p>
            <a:pPr marL="194310" indent="-194310">
              <a:spcBef>
                <a:spcPts val="600"/>
              </a:spcBef>
              <a:spcAft>
                <a:spcPts val="500"/>
              </a:spcAft>
              <a:buFont typeface="Arial" panose="020B0604020202020204" pitchFamily="34" charset="0"/>
              <a:buChar char="•"/>
            </a:pPr>
            <a:r>
              <a:rPr lang="en-US" sz="1400">
                <a:solidFill>
                  <a:srgbClr val="000041"/>
                </a:solidFill>
                <a:latin typeface="Halcom Book"/>
                <a:ea typeface="Verdana" panose="020B0604030504040204" pitchFamily="34" charset="0"/>
                <a:cs typeface="Verdana" panose="020B0604030504040204" pitchFamily="34" charset="0"/>
              </a:rPr>
              <a:t>Visit </a:t>
            </a:r>
            <a:r>
              <a:rPr lang="en-US" sz="1400">
                <a:solidFill>
                  <a:srgbClr val="000041"/>
                </a:solidFill>
                <a:latin typeface="Halcom Book"/>
                <a:ea typeface="Verdana" panose="020B0604030504040204" pitchFamily="34" charset="0"/>
                <a:cs typeface="Verdana" panose="020B0604030504040204" pitchFamily="34" charset="0"/>
                <a:hlinkClick r:id="rId3" action="ppaction://hlinkfile">
                  <a:extLst>
                    <a:ext uri="{A12FA001-AC4F-418D-AE19-62706E023703}">
                      <ahyp:hlinkClr xmlns:ahyp="http://schemas.microsoft.com/office/drawing/2018/hyperlinkcolor" val="tx"/>
                    </a:ext>
                  </a:extLst>
                </a:hlinkClick>
              </a:rPr>
              <a:t>eyeconic.com </a:t>
            </a:r>
            <a:r>
              <a:rPr lang="en-US" sz="1400">
                <a:solidFill>
                  <a:srgbClr val="000041"/>
                </a:solidFill>
                <a:latin typeface="Halcom Book"/>
                <a:ea typeface="Verdana" panose="020B0604030504040204" pitchFamily="34" charset="0"/>
                <a:cs typeface="Verdana" panose="020B0604030504040204" pitchFamily="34" charset="0"/>
              </a:rPr>
              <a:t>for a virtual “dressing room” to try on your eyewear before you order - the latest deals and promotions on eyewear and contact lenses are available through </a:t>
            </a:r>
            <a:r>
              <a:rPr lang="en-US" sz="1400" err="1">
                <a:solidFill>
                  <a:srgbClr val="000041"/>
                </a:solidFill>
                <a:latin typeface="Halcom Book"/>
                <a:ea typeface="Verdana" panose="020B0604030504040204" pitchFamily="34" charset="0"/>
                <a:cs typeface="Verdana" panose="020B0604030504040204" pitchFamily="34" charset="0"/>
              </a:rPr>
              <a:t>Eyeconic</a:t>
            </a:r>
            <a:endParaRPr lang="en-US" sz="1400">
              <a:solidFill>
                <a:srgbClr val="000041"/>
              </a:solidFill>
              <a:latin typeface="Halcom Book"/>
              <a:ea typeface="Verdana" panose="020B0604030504040204" pitchFamily="34" charset="0"/>
              <a:cs typeface="Verdana" panose="020B0604030504040204" pitchFamily="34" charset="0"/>
            </a:endParaRPr>
          </a:p>
          <a:p>
            <a:pPr marL="194310" indent="-194310">
              <a:spcBef>
                <a:spcPts val="600"/>
              </a:spcBef>
              <a:spcAft>
                <a:spcPts val="500"/>
              </a:spcAft>
              <a:buFont typeface="Arial" panose="020B0604020202020204" pitchFamily="34" charset="0"/>
              <a:buChar char="•"/>
            </a:pPr>
            <a:r>
              <a:rPr lang="en-US" sz="1400" b="1">
                <a:solidFill>
                  <a:srgbClr val="000041"/>
                </a:solidFill>
                <a:latin typeface="Halcom Book"/>
                <a:ea typeface="Verdana" panose="020B0604030504040204" pitchFamily="34" charset="0"/>
                <a:cs typeface="Verdana" panose="020B0604030504040204" pitchFamily="34" charset="0"/>
              </a:rPr>
              <a:t>Download VSP Vision Care On the Go </a:t>
            </a:r>
            <a:r>
              <a:rPr lang="en-US" sz="1400">
                <a:solidFill>
                  <a:srgbClr val="000041"/>
                </a:solidFill>
                <a:latin typeface="Halcom Book"/>
                <a:ea typeface="Verdana" panose="020B0604030504040204" pitchFamily="34" charset="0"/>
                <a:cs typeface="Verdana" panose="020B0604030504040204" pitchFamily="34" charset="0"/>
              </a:rPr>
              <a:t>to check your coverage, find your vision provider, and shop eyewear</a:t>
            </a:r>
          </a:p>
          <a:p>
            <a:pPr marL="194310" indent="-194310">
              <a:spcBef>
                <a:spcPts val="600"/>
              </a:spcBef>
              <a:spcAft>
                <a:spcPts val="500"/>
              </a:spcAft>
              <a:buFont typeface="Arial" panose="020B0604020202020204" pitchFamily="34" charset="0"/>
              <a:buChar char="•"/>
            </a:pPr>
            <a:endParaRPr lang="en-US" sz="1350">
              <a:solidFill>
                <a:srgbClr val="000041"/>
              </a:solidFill>
              <a:latin typeface="Halcom" pitchFamily="2" charset="77"/>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CBD3A614-49CF-5D45-AF12-875D72BBA750}"/>
              </a:ext>
            </a:extLst>
          </p:cNvPr>
          <p:cNvSpPr>
            <a:spLocks noGrp="1"/>
          </p:cNvSpPr>
          <p:nvPr>
            <p:ph type="title"/>
          </p:nvPr>
        </p:nvSpPr>
        <p:spPr>
          <a:xfrm>
            <a:off x="290390" y="145937"/>
            <a:ext cx="9158410" cy="997063"/>
          </a:xfrm>
        </p:spPr>
        <p:txBody>
          <a:bodyPr>
            <a:normAutofit/>
          </a:bodyPr>
          <a:lstStyle/>
          <a:p>
            <a:r>
              <a:rPr lang="en-US"/>
              <a:t>Vision Plan</a:t>
            </a:r>
          </a:p>
        </p:txBody>
      </p:sp>
      <p:graphicFrame>
        <p:nvGraphicFramePr>
          <p:cNvPr id="9" name="Table 8">
            <a:extLst>
              <a:ext uri="{FF2B5EF4-FFF2-40B4-BE49-F238E27FC236}">
                <a16:creationId xmlns:a16="http://schemas.microsoft.com/office/drawing/2014/main" id="{393EC22B-51B7-4C4A-B6C5-D31AB0BC304C}"/>
              </a:ext>
            </a:extLst>
          </p:cNvPr>
          <p:cNvGraphicFramePr>
            <a:graphicFrameLocks noGrp="1"/>
          </p:cNvGraphicFramePr>
          <p:nvPr>
            <p:extLst>
              <p:ext uri="{D42A27DB-BD31-4B8C-83A1-F6EECF244321}">
                <p14:modId xmlns:p14="http://schemas.microsoft.com/office/powerpoint/2010/main" val="2871743057"/>
              </p:ext>
            </p:extLst>
          </p:nvPr>
        </p:nvGraphicFramePr>
        <p:xfrm>
          <a:off x="4420386" y="1434169"/>
          <a:ext cx="7411550" cy="4376596"/>
        </p:xfrm>
        <a:graphic>
          <a:graphicData uri="http://schemas.openxmlformats.org/drawingml/2006/table">
            <a:tbl>
              <a:tblPr/>
              <a:tblGrid>
                <a:gridCol w="2802673">
                  <a:extLst>
                    <a:ext uri="{9D8B030D-6E8A-4147-A177-3AD203B41FA5}">
                      <a16:colId xmlns:a16="http://schemas.microsoft.com/office/drawing/2014/main" val="1977332380"/>
                    </a:ext>
                  </a:extLst>
                </a:gridCol>
                <a:gridCol w="2277898">
                  <a:extLst>
                    <a:ext uri="{9D8B030D-6E8A-4147-A177-3AD203B41FA5}">
                      <a16:colId xmlns:a16="http://schemas.microsoft.com/office/drawing/2014/main" val="1213663540"/>
                    </a:ext>
                  </a:extLst>
                </a:gridCol>
                <a:gridCol w="2330979">
                  <a:extLst>
                    <a:ext uri="{9D8B030D-6E8A-4147-A177-3AD203B41FA5}">
                      <a16:colId xmlns:a16="http://schemas.microsoft.com/office/drawing/2014/main" val="2172595358"/>
                    </a:ext>
                  </a:extLst>
                </a:gridCol>
              </a:tblGrid>
              <a:tr h="333552">
                <a:tc gridSpan="3">
                  <a:txBody>
                    <a:bodyPr/>
                    <a:lstStyle/>
                    <a:p>
                      <a:pPr marL="0" algn="l" defTabSz="914400" rtl="0" eaLnBrk="1" fontAlgn="b" latinLnBrk="0" hangingPunct="1"/>
                      <a:r>
                        <a:rPr lang="en-US" sz="1200" b="0" i="0" u="none" strike="noStrike" kern="1200">
                          <a:solidFill>
                            <a:schemeClr val="bg1"/>
                          </a:solidFill>
                          <a:effectLst/>
                          <a:latin typeface="Halcom" pitchFamily="2" charset="77"/>
                          <a:ea typeface="+mn-ea"/>
                          <a:cs typeface="+mn-cs"/>
                        </a:rPr>
                        <a:t>Semi-Monthly Premiums</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hMerge="1">
                  <a:txBody>
                    <a:bodyPr/>
                    <a:lstStyle/>
                    <a:p>
                      <a:pPr algn="l" fontAlgn="b"/>
                      <a:endParaRPr lang="en-US" sz="1600" b="0" i="0" u="none" strike="noStrike">
                        <a:solidFill>
                          <a:srgbClr val="002060"/>
                        </a:solidFill>
                        <a:effectLst/>
                        <a:latin typeface="Halcom" pitchFamily="2" charset="77"/>
                        <a:cs typeface="Calibri" panose="020F0502020204030204" pitchFamily="34" charset="0"/>
                      </a:endParaRP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hMerge="1">
                  <a:txBody>
                    <a:bodyPr/>
                    <a:lstStyle/>
                    <a:p>
                      <a:pPr algn="l" fontAlgn="b"/>
                      <a:endParaRPr lang="en-US" sz="1600" b="0" i="0" u="none" strike="noStrike">
                        <a:solidFill>
                          <a:srgbClr val="002060"/>
                        </a:solidFill>
                        <a:effectLst/>
                        <a:latin typeface="Calibri" panose="020F0502020204030204" pitchFamily="34" charset="0"/>
                      </a:endParaRPr>
                    </a:p>
                  </a:txBody>
                  <a:tcPr marL="9525" marR="9525" marT="9525" marB="0" anchor="ctr">
                    <a:lnL w="6350" cap="flat" cmpd="sng" algn="ctr">
                      <a:no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69BEE9"/>
                    </a:solidFill>
                  </a:tcPr>
                </a:tc>
                <a:extLst>
                  <a:ext uri="{0D108BD9-81ED-4DB2-BD59-A6C34878D82A}">
                    <a16:rowId xmlns:a16="http://schemas.microsoft.com/office/drawing/2014/main" val="2347696711"/>
                  </a:ext>
                </a:extLst>
              </a:tr>
              <a:tr h="272907">
                <a:tc>
                  <a:txBody>
                    <a:bodyPr/>
                    <a:lstStyle/>
                    <a:p>
                      <a:pPr algn="l" fontAlgn="b"/>
                      <a:r>
                        <a:rPr lang="en-US" sz="1200" b="0" i="0" u="none" strike="noStrike">
                          <a:solidFill>
                            <a:srgbClr val="002060"/>
                          </a:solidFill>
                          <a:effectLst/>
                          <a:latin typeface="Halcom" pitchFamily="2" charset="77"/>
                          <a:cs typeface="Calibri" panose="020F0502020204030204" pitchFamily="34" charset="0"/>
                        </a:rPr>
                        <a:t>EE Only</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cs typeface="Calibri" panose="020F0502020204030204" pitchFamily="34" charset="0"/>
                        </a:rPr>
                        <a:t>$4.08</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577525378"/>
                  </a:ext>
                </a:extLst>
              </a:tr>
              <a:tr h="272907">
                <a:tc>
                  <a:txBody>
                    <a:bodyPr/>
                    <a:lstStyle/>
                    <a:p>
                      <a:pPr algn="l" fontAlgn="b"/>
                      <a:r>
                        <a:rPr lang="en-US" sz="1200" b="0" i="0" u="none" strike="noStrike">
                          <a:solidFill>
                            <a:srgbClr val="002060"/>
                          </a:solidFill>
                          <a:effectLst/>
                          <a:latin typeface="Halcom" pitchFamily="2" charset="77"/>
                          <a:cs typeface="Calibri" panose="020F0502020204030204" pitchFamily="34" charset="0"/>
                        </a:rPr>
                        <a:t>EE + Spouse/DP</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cs typeface="Calibri" panose="020F0502020204030204" pitchFamily="34" charset="0"/>
                        </a:rPr>
                        <a:t>$8.17</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1438807349"/>
                  </a:ext>
                </a:extLst>
              </a:tr>
              <a:tr h="272907">
                <a:tc>
                  <a:txBody>
                    <a:bodyPr/>
                    <a:lstStyle/>
                    <a:p>
                      <a:pPr algn="l" fontAlgn="b"/>
                      <a:r>
                        <a:rPr lang="en-US" sz="1200" b="0" i="0" u="none" strike="noStrike">
                          <a:solidFill>
                            <a:srgbClr val="002060"/>
                          </a:solidFill>
                          <a:effectLst/>
                          <a:latin typeface="Halcom" pitchFamily="2" charset="77"/>
                          <a:cs typeface="Calibri" panose="020F0502020204030204" pitchFamily="34" charset="0"/>
                        </a:rPr>
                        <a:t>EE + Child(ren)</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cs typeface="Calibri" panose="020F0502020204030204" pitchFamily="34" charset="0"/>
                        </a:rPr>
                        <a:t>$8.74</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799429720"/>
                  </a:ext>
                </a:extLst>
              </a:tr>
              <a:tr h="272907">
                <a:tc>
                  <a:txBody>
                    <a:bodyPr/>
                    <a:lstStyle/>
                    <a:p>
                      <a:pPr algn="l" fontAlgn="b"/>
                      <a:r>
                        <a:rPr lang="en-US" sz="1200" b="0" i="0" u="none" strike="noStrike">
                          <a:solidFill>
                            <a:srgbClr val="002060"/>
                          </a:solidFill>
                          <a:effectLst/>
                          <a:latin typeface="Halcom" pitchFamily="2" charset="77"/>
                          <a:cs typeface="Calibri" panose="020F0502020204030204" pitchFamily="34" charset="0"/>
                        </a:rPr>
                        <a:t>Family</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r>
                        <a:rPr lang="en-US" sz="1200" b="0" i="0" u="none" strike="noStrike">
                          <a:solidFill>
                            <a:srgbClr val="002060"/>
                          </a:solidFill>
                          <a:effectLst/>
                          <a:latin typeface="Halcom" pitchFamily="2" charset="77"/>
                          <a:cs typeface="Calibri" panose="020F0502020204030204" pitchFamily="34" charset="0"/>
                        </a:rPr>
                        <a:t>$13.79</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3045098865"/>
                  </a:ext>
                </a:extLst>
              </a:tr>
              <a:tr h="272907">
                <a:tc>
                  <a:txBody>
                    <a:bodyPr/>
                    <a:lstStyle/>
                    <a:p>
                      <a:pPr marL="0" algn="l" defTabSz="914400" rtl="0" eaLnBrk="1" fontAlgn="b" latinLnBrk="0" hangingPunct="1"/>
                      <a:r>
                        <a:rPr lang="en-US" sz="1200" b="0" i="0" u="none" strike="noStrike" kern="1200">
                          <a:solidFill>
                            <a:schemeClr val="bg1"/>
                          </a:solidFill>
                          <a:effectLst/>
                          <a:latin typeface="Halcom" pitchFamily="2" charset="77"/>
                          <a:ea typeface="+mn-ea"/>
                          <a:cs typeface="+mn-cs"/>
                        </a:rPr>
                        <a:t>Plan Features</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marL="0" algn="l" defTabSz="914400" rtl="0" eaLnBrk="1" fontAlgn="b" latinLnBrk="0" hangingPunct="1"/>
                      <a:r>
                        <a:rPr lang="en-US" sz="1200" b="0" i="0" u="none" strike="noStrike" kern="1200">
                          <a:solidFill>
                            <a:schemeClr val="bg1"/>
                          </a:solidFill>
                          <a:effectLst/>
                          <a:latin typeface="Halcom" pitchFamily="2" charset="77"/>
                          <a:ea typeface="+mn-ea"/>
                          <a:cs typeface="+mn-cs"/>
                        </a:rPr>
                        <a:t>Network</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marL="0" algn="l" defTabSz="914400" rtl="0" eaLnBrk="1" fontAlgn="b" latinLnBrk="0" hangingPunct="1"/>
                      <a:r>
                        <a:rPr lang="en-US" sz="1200" b="0" i="0" u="none" strike="noStrike" kern="1200">
                          <a:solidFill>
                            <a:schemeClr val="bg1"/>
                          </a:solidFill>
                          <a:effectLst/>
                          <a:latin typeface="Halcom" pitchFamily="2" charset="77"/>
                          <a:ea typeface="+mn-ea"/>
                          <a:cs typeface="+mn-cs"/>
                        </a:rPr>
                        <a:t>OON</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extLst>
                  <a:ext uri="{0D108BD9-81ED-4DB2-BD59-A6C34878D82A}">
                    <a16:rowId xmlns:a16="http://schemas.microsoft.com/office/drawing/2014/main" val="3507126508"/>
                  </a:ext>
                </a:extLst>
              </a:tr>
              <a:tr h="272907">
                <a:tc>
                  <a:txBody>
                    <a:bodyPr/>
                    <a:lstStyle/>
                    <a:p>
                      <a:pPr algn="l" fontAlgn="ctr"/>
                      <a:r>
                        <a:rPr lang="en-US" sz="1200" b="0" i="0" u="none" strike="noStrike">
                          <a:solidFill>
                            <a:srgbClr val="002060"/>
                          </a:solidFill>
                          <a:effectLst/>
                          <a:latin typeface="Halcom" pitchFamily="2" charset="77"/>
                          <a:cs typeface="Calibri" panose="020F0502020204030204" pitchFamily="34" charset="0"/>
                        </a:rPr>
                        <a:t>Exam (Annual)</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2060"/>
                          </a:solidFill>
                          <a:effectLst/>
                          <a:latin typeface="Halcom" pitchFamily="2" charset="77"/>
                          <a:cs typeface="Calibri" panose="020F0502020204030204" pitchFamily="34" charset="0"/>
                        </a:rPr>
                        <a:t>$10 copay</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2060"/>
                          </a:solidFill>
                          <a:effectLst/>
                          <a:latin typeface="Halcom" pitchFamily="2" charset="77"/>
                          <a:cs typeface="Calibri" panose="020F0502020204030204" pitchFamily="34" charset="0"/>
                        </a:rPr>
                        <a:t>Up to $45</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50844517"/>
                  </a:ext>
                </a:extLst>
              </a:tr>
              <a:tr h="669904">
                <a:tc>
                  <a:txBody>
                    <a:bodyPr/>
                    <a:lstStyle/>
                    <a:p>
                      <a:pPr algn="l" fontAlgn="ctr"/>
                      <a:r>
                        <a:rPr lang="en-US" sz="1200" b="0" i="0" u="none" strike="noStrike">
                          <a:solidFill>
                            <a:srgbClr val="002060"/>
                          </a:solidFill>
                          <a:effectLst/>
                          <a:latin typeface="Halcom" pitchFamily="2" charset="77"/>
                          <a:cs typeface="Calibri" panose="020F0502020204030204" pitchFamily="34" charset="0"/>
                        </a:rPr>
                        <a:t>Lenses (Annual)</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2060"/>
                          </a:solidFill>
                          <a:effectLst/>
                          <a:latin typeface="Halcom" pitchFamily="2" charset="77"/>
                          <a:cs typeface="Calibri" panose="020F0502020204030204" pitchFamily="34" charset="0"/>
                        </a:rPr>
                        <a:t>$25 copay</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2060"/>
                          </a:solidFill>
                          <a:effectLst/>
                          <a:latin typeface="Halcom" pitchFamily="2" charset="77"/>
                          <a:cs typeface="Calibri" panose="020F0502020204030204" pitchFamily="34" charset="0"/>
                        </a:rPr>
                        <a:t>Reimbursements range $30-$75 based on lens type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6565541"/>
                  </a:ext>
                </a:extLst>
              </a:tr>
              <a:tr h="669904">
                <a:tc>
                  <a:txBody>
                    <a:bodyPr/>
                    <a:lstStyle/>
                    <a:p>
                      <a:pPr algn="l" fontAlgn="ctr"/>
                      <a:r>
                        <a:rPr lang="en-US" sz="1200" b="0" i="0" u="none" strike="noStrike">
                          <a:solidFill>
                            <a:srgbClr val="002060"/>
                          </a:solidFill>
                          <a:effectLst/>
                          <a:latin typeface="Halcom" pitchFamily="2" charset="77"/>
                          <a:cs typeface="Calibri" panose="020F0502020204030204" pitchFamily="34" charset="0"/>
                        </a:rPr>
                        <a:t>Frames (Annual)</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2060"/>
                          </a:solidFill>
                          <a:effectLst/>
                          <a:latin typeface="Halcom" pitchFamily="2" charset="77"/>
                          <a:cs typeface="Calibri" panose="020F0502020204030204" pitchFamily="34" charset="0"/>
                        </a:rPr>
                        <a:t>$200 allowance + 20% amt over allowance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2060"/>
                          </a:solidFill>
                          <a:effectLst/>
                          <a:latin typeface="Halcom" pitchFamily="2" charset="77"/>
                          <a:cs typeface="Calibri" panose="020F0502020204030204" pitchFamily="34" charset="0"/>
                        </a:rPr>
                        <a:t>Up to $50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8648651"/>
                  </a:ext>
                </a:extLst>
              </a:tr>
              <a:tr h="387412">
                <a:tc>
                  <a:txBody>
                    <a:bodyPr/>
                    <a:lstStyle/>
                    <a:p>
                      <a:pPr algn="l" fontAlgn="ctr"/>
                      <a:r>
                        <a:rPr lang="en-US" sz="1200" b="0" i="0" u="none" strike="noStrike">
                          <a:solidFill>
                            <a:srgbClr val="002060"/>
                          </a:solidFill>
                          <a:effectLst/>
                          <a:latin typeface="Halcom" pitchFamily="2" charset="77"/>
                          <a:cs typeface="Calibri" panose="020F0502020204030204" pitchFamily="34" charset="0"/>
                        </a:rPr>
                        <a:t>Elective Contacts (Annual)</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2060"/>
                          </a:solidFill>
                          <a:effectLst/>
                          <a:latin typeface="Halcom" pitchFamily="2" charset="77"/>
                          <a:cs typeface="Calibri" panose="020F0502020204030204" pitchFamily="34" charset="0"/>
                        </a:rPr>
                        <a:t>$160 allowance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2060"/>
                          </a:solidFill>
                          <a:effectLst/>
                          <a:latin typeface="Halcom" pitchFamily="2" charset="77"/>
                          <a:cs typeface="Calibri" panose="020F0502020204030204" pitchFamily="34" charset="0"/>
                        </a:rPr>
                        <a:t>Up to $100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10733423"/>
                  </a:ext>
                </a:extLst>
              </a:tr>
              <a:tr h="669904">
                <a:tc>
                  <a:txBody>
                    <a:bodyPr/>
                    <a:lstStyle/>
                    <a:p>
                      <a:pPr algn="l" fontAlgn="ctr"/>
                      <a:r>
                        <a:rPr lang="en-US" sz="1200" b="0" i="0" u="none" strike="noStrike">
                          <a:solidFill>
                            <a:srgbClr val="002060"/>
                          </a:solidFill>
                          <a:effectLst/>
                          <a:latin typeface="Halcom" pitchFamily="2" charset="77"/>
                          <a:cs typeface="Calibri" panose="020F0502020204030204" pitchFamily="34" charset="0"/>
                        </a:rPr>
                        <a:t>Laser Vision Correction</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2060"/>
                          </a:solidFill>
                          <a:effectLst/>
                          <a:latin typeface="Halcom" pitchFamily="2" charset="77"/>
                          <a:cs typeface="Calibri" panose="020F0502020204030204" pitchFamily="34" charset="0"/>
                        </a:rPr>
                        <a:t>15% off regular price or 5% off promo price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2060"/>
                          </a:solidFill>
                          <a:effectLst/>
                          <a:latin typeface="Halcom" pitchFamily="2" charset="77"/>
                          <a:cs typeface="Calibri" panose="020F0502020204030204" pitchFamily="34" charset="0"/>
                        </a:rPr>
                        <a:t>Not Covered</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92702963"/>
                  </a:ext>
                </a:extLst>
              </a:tr>
            </a:tbl>
          </a:graphicData>
        </a:graphic>
      </p:graphicFrame>
    </p:spTree>
    <p:extLst>
      <p:ext uri="{BB962C8B-B14F-4D97-AF65-F5344CB8AC3E}">
        <p14:creationId xmlns:p14="http://schemas.microsoft.com/office/powerpoint/2010/main" val="31938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F8D78A-D7B1-BF44-ABCA-8F1DDFD2BF00}"/>
              </a:ext>
            </a:extLst>
          </p:cNvPr>
          <p:cNvSpPr/>
          <p:nvPr/>
        </p:nvSpPr>
        <p:spPr>
          <a:xfrm>
            <a:off x="0" y="0"/>
            <a:ext cx="1795548" cy="6858000"/>
          </a:xfrm>
          <a:prstGeom prst="rect">
            <a:avLst/>
          </a:prstGeom>
          <a:solidFill>
            <a:srgbClr val="FF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D4BF2AF7-8FCC-A14F-8301-83CEEB34A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210" y="2762670"/>
            <a:ext cx="7846217" cy="1332659"/>
          </a:xfrm>
          <a:prstGeom prst="rect">
            <a:avLst/>
          </a:prstGeom>
        </p:spPr>
      </p:pic>
    </p:spTree>
    <p:extLst>
      <p:ext uri="{BB962C8B-B14F-4D97-AF65-F5344CB8AC3E}">
        <p14:creationId xmlns:p14="http://schemas.microsoft.com/office/powerpoint/2010/main" val="354838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65E21-B2ED-1E4D-9755-7D5061D53A2C}"/>
              </a:ext>
            </a:extLst>
          </p:cNvPr>
          <p:cNvSpPr>
            <a:spLocks noGrp="1"/>
          </p:cNvSpPr>
          <p:nvPr>
            <p:ph type="title"/>
          </p:nvPr>
        </p:nvSpPr>
        <p:spPr/>
        <p:txBody>
          <a:bodyPr/>
          <a:lstStyle/>
          <a:p>
            <a:r>
              <a:rPr lang="en-US"/>
              <a:t>The Four Pillars of Well-Being</a:t>
            </a:r>
          </a:p>
        </p:txBody>
      </p:sp>
      <p:pic>
        <p:nvPicPr>
          <p:cNvPr id="19" name="Picture 18" descr="A picture containing drawing, light&#10;&#10;Description automatically generated">
            <a:extLst>
              <a:ext uri="{FF2B5EF4-FFF2-40B4-BE49-F238E27FC236}">
                <a16:creationId xmlns:a16="http://schemas.microsoft.com/office/drawing/2014/main" id="{E5A96CCB-6755-E148-BFC6-8B0694FCF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112" y="4230783"/>
            <a:ext cx="4659074" cy="888707"/>
          </a:xfrm>
          <a:prstGeom prst="rect">
            <a:avLst/>
          </a:prstGeom>
        </p:spPr>
      </p:pic>
      <p:pic>
        <p:nvPicPr>
          <p:cNvPr id="23" name="Picture 22" descr="A close up of a sign&#10;&#10;Description automatically generated">
            <a:extLst>
              <a:ext uri="{FF2B5EF4-FFF2-40B4-BE49-F238E27FC236}">
                <a16:creationId xmlns:a16="http://schemas.microsoft.com/office/drawing/2014/main" id="{BDC676F8-423E-0541-B48E-92B276895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982" y="2415755"/>
            <a:ext cx="4411108" cy="793108"/>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858BEE2-0330-A24C-95FD-32AC5E6318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0112" y="2415755"/>
            <a:ext cx="4411107" cy="749215"/>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BD7A040F-358A-CC4E-9955-E371F2347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981" y="4313159"/>
            <a:ext cx="4411107" cy="806331"/>
          </a:xfrm>
          <a:prstGeom prst="rect">
            <a:avLst/>
          </a:prstGeom>
        </p:spPr>
      </p:pic>
    </p:spTree>
    <p:extLst>
      <p:ext uri="{BB962C8B-B14F-4D97-AF65-F5344CB8AC3E}">
        <p14:creationId xmlns:p14="http://schemas.microsoft.com/office/powerpoint/2010/main" val="8266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7A9447-E783-5B41-82B4-1707B64D0028}"/>
              </a:ext>
            </a:extLst>
          </p:cNvPr>
          <p:cNvSpPr>
            <a:spLocks noGrp="1"/>
          </p:cNvSpPr>
          <p:nvPr>
            <p:ph type="title"/>
          </p:nvPr>
        </p:nvSpPr>
        <p:spPr>
          <a:xfrm>
            <a:off x="290390" y="145937"/>
            <a:ext cx="10875450" cy="997063"/>
          </a:xfrm>
        </p:spPr>
        <p:txBody>
          <a:bodyPr>
            <a:noAutofit/>
          </a:bodyPr>
          <a:lstStyle/>
          <a:p>
            <a:r>
              <a:rPr lang="en-US">
                <a:solidFill>
                  <a:srgbClr val="002060"/>
                </a:solidFill>
                <a:ea typeface="Helvetica Neue Condensed" panose="02000503000000020004" pitchFamily="2" charset="0"/>
                <a:cs typeface="Helvetica Neue Condensed" panose="02000503000000020004" pitchFamily="2" charset="0"/>
              </a:rPr>
              <a:t>401(k) Plan</a:t>
            </a:r>
            <a:endParaRPr lang="en-US">
              <a:solidFill>
                <a:srgbClr val="002060"/>
              </a:solidFill>
            </a:endParaRPr>
          </a:p>
        </p:txBody>
      </p:sp>
      <p:sp>
        <p:nvSpPr>
          <p:cNvPr id="2" name="TextBox 1">
            <a:extLst>
              <a:ext uri="{FF2B5EF4-FFF2-40B4-BE49-F238E27FC236}">
                <a16:creationId xmlns:a16="http://schemas.microsoft.com/office/drawing/2014/main" id="{F047CB83-A4C1-4203-8D87-0FEA80AA2E3C}"/>
              </a:ext>
            </a:extLst>
          </p:cNvPr>
          <p:cNvSpPr txBox="1"/>
          <p:nvPr/>
        </p:nvSpPr>
        <p:spPr>
          <a:xfrm>
            <a:off x="1046748" y="1321468"/>
            <a:ext cx="4150895" cy="3693319"/>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000041"/>
                </a:solidFill>
                <a:latin typeface="Halcom Book"/>
              </a:rPr>
              <a:t>All regular full-time employees are immediately eligible to participate</a:t>
            </a:r>
          </a:p>
          <a:p>
            <a:pPr marL="285750" indent="-285750">
              <a:buFont typeface="Arial" panose="020B0604020202020204" pitchFamily="34" charset="0"/>
              <a:buChar char="•"/>
            </a:pPr>
            <a:endParaRPr lang="en-US">
              <a:solidFill>
                <a:srgbClr val="000041"/>
              </a:solidFill>
              <a:latin typeface="Halcom Book"/>
            </a:endParaRPr>
          </a:p>
          <a:p>
            <a:pPr marL="285750" indent="-285750">
              <a:buFont typeface="Arial" panose="020B0604020202020204" pitchFamily="34" charset="0"/>
              <a:buChar char="•"/>
            </a:pPr>
            <a:r>
              <a:rPr lang="en-US">
                <a:solidFill>
                  <a:srgbClr val="000041"/>
                </a:solidFill>
                <a:latin typeface="Halcom Book"/>
              </a:rPr>
              <a:t>You can make changes to your contributions year-round</a:t>
            </a:r>
          </a:p>
          <a:p>
            <a:pPr marL="285750" indent="-285750">
              <a:buFont typeface="Arial" panose="020B0604020202020204" pitchFamily="34" charset="0"/>
              <a:buChar char="•"/>
            </a:pPr>
            <a:endParaRPr lang="en-US">
              <a:solidFill>
                <a:srgbClr val="000041"/>
              </a:solidFill>
              <a:latin typeface="Halcom Book"/>
            </a:endParaRPr>
          </a:p>
          <a:p>
            <a:pPr marL="285750" indent="-285750">
              <a:buFont typeface="Arial" panose="020B0604020202020204" pitchFamily="34" charset="0"/>
              <a:buChar char="•"/>
            </a:pPr>
            <a:r>
              <a:rPr lang="en-US">
                <a:solidFill>
                  <a:srgbClr val="000041"/>
                </a:solidFill>
                <a:latin typeface="Halcom Book"/>
              </a:rPr>
              <a:t>Contribute up to 75% of your salary up to IRS limits on pre-tax or Roth deductions</a:t>
            </a:r>
          </a:p>
          <a:p>
            <a:pPr marL="285750" indent="-285750">
              <a:buFont typeface="Arial" panose="020B0604020202020204" pitchFamily="34" charset="0"/>
              <a:buChar char="•"/>
            </a:pPr>
            <a:endParaRPr lang="en-US">
              <a:solidFill>
                <a:srgbClr val="000041"/>
              </a:solidFill>
              <a:latin typeface="Halcom Book"/>
            </a:endParaRPr>
          </a:p>
          <a:p>
            <a:pPr marL="285750" indent="-285750">
              <a:buFont typeface="Arial" panose="020B0604020202020204" pitchFamily="34" charset="0"/>
              <a:buChar char="•"/>
            </a:pPr>
            <a:r>
              <a:rPr lang="en-US">
                <a:solidFill>
                  <a:srgbClr val="000041"/>
                </a:solidFill>
                <a:latin typeface="Halcom Book"/>
              </a:rPr>
              <a:t>50% employer match up to the first 6% of eligible pay </a:t>
            </a:r>
          </a:p>
          <a:p>
            <a:endParaRPr lang="en-US"/>
          </a:p>
        </p:txBody>
      </p:sp>
      <p:sp>
        <p:nvSpPr>
          <p:cNvPr id="3" name="TextBox 2">
            <a:extLst>
              <a:ext uri="{FF2B5EF4-FFF2-40B4-BE49-F238E27FC236}">
                <a16:creationId xmlns:a16="http://schemas.microsoft.com/office/drawing/2014/main" id="{C8AD351F-4542-47DD-87AC-629059817664}"/>
              </a:ext>
            </a:extLst>
          </p:cNvPr>
          <p:cNvSpPr txBox="1"/>
          <p:nvPr/>
        </p:nvSpPr>
        <p:spPr>
          <a:xfrm>
            <a:off x="1301590" y="4722848"/>
            <a:ext cx="3641209" cy="1477328"/>
          </a:xfrm>
          <a:prstGeom prst="rect">
            <a:avLst/>
          </a:prstGeom>
          <a:solidFill>
            <a:srgbClr val="002060"/>
          </a:solidFill>
        </p:spPr>
        <p:txBody>
          <a:bodyPr wrap="square" rtlCol="0">
            <a:spAutoFit/>
          </a:bodyPr>
          <a:lstStyle/>
          <a:p>
            <a:r>
              <a:rPr lang="en-US">
                <a:solidFill>
                  <a:schemeClr val="bg1"/>
                </a:solidFill>
                <a:latin typeface="Halcom Book"/>
              </a:rPr>
              <a:t>Vesting Schedule:</a:t>
            </a:r>
          </a:p>
          <a:p>
            <a:pPr marL="285750" indent="-285750">
              <a:buFont typeface="Arial" panose="020B0604020202020204" pitchFamily="34" charset="0"/>
              <a:buChar char="•"/>
            </a:pPr>
            <a:r>
              <a:rPr lang="en-US">
                <a:solidFill>
                  <a:schemeClr val="bg1"/>
                </a:solidFill>
                <a:latin typeface="Halcom Book"/>
              </a:rPr>
              <a:t>0-1 YOS: 0%</a:t>
            </a:r>
          </a:p>
          <a:p>
            <a:pPr marL="285750" indent="-285750">
              <a:buFont typeface="Arial" panose="020B0604020202020204" pitchFamily="34" charset="0"/>
              <a:buChar char="•"/>
            </a:pPr>
            <a:r>
              <a:rPr lang="en-US">
                <a:solidFill>
                  <a:schemeClr val="bg1"/>
                </a:solidFill>
                <a:latin typeface="Halcom Book"/>
              </a:rPr>
              <a:t>1-2 YOS: 33%</a:t>
            </a:r>
          </a:p>
          <a:p>
            <a:pPr marL="285750" indent="-285750">
              <a:buFont typeface="Arial" panose="020B0604020202020204" pitchFamily="34" charset="0"/>
              <a:buChar char="•"/>
            </a:pPr>
            <a:r>
              <a:rPr lang="en-US">
                <a:solidFill>
                  <a:schemeClr val="bg1"/>
                </a:solidFill>
                <a:latin typeface="Halcom Book"/>
              </a:rPr>
              <a:t>2-3 YOS: 66%</a:t>
            </a:r>
          </a:p>
          <a:p>
            <a:pPr marL="285750" indent="-285750">
              <a:buFont typeface="Arial" panose="020B0604020202020204" pitchFamily="34" charset="0"/>
              <a:buChar char="•"/>
            </a:pPr>
            <a:r>
              <a:rPr lang="en-US">
                <a:solidFill>
                  <a:schemeClr val="bg1"/>
                </a:solidFill>
                <a:latin typeface="Halcom Book"/>
              </a:rPr>
              <a:t>3+ YOS: 100%</a:t>
            </a:r>
          </a:p>
        </p:txBody>
      </p:sp>
      <p:pic>
        <p:nvPicPr>
          <p:cNvPr id="12" name="Picture 11">
            <a:extLst>
              <a:ext uri="{FF2B5EF4-FFF2-40B4-BE49-F238E27FC236}">
                <a16:creationId xmlns:a16="http://schemas.microsoft.com/office/drawing/2014/main" id="{6A800A20-FD32-48DF-B5A6-FC3172F56ECA}"/>
              </a:ext>
            </a:extLst>
          </p:cNvPr>
          <p:cNvPicPr>
            <a:picLocks noChangeAspect="1"/>
          </p:cNvPicPr>
          <p:nvPr/>
        </p:nvPicPr>
        <p:blipFill>
          <a:blip r:embed="rId3"/>
          <a:stretch>
            <a:fillRect/>
          </a:stretch>
        </p:blipFill>
        <p:spPr>
          <a:xfrm>
            <a:off x="5728115" y="1597103"/>
            <a:ext cx="6181943" cy="3663794"/>
          </a:xfrm>
          <a:prstGeom prst="rect">
            <a:avLst/>
          </a:prstGeom>
        </p:spPr>
      </p:pic>
    </p:spTree>
    <p:extLst>
      <p:ext uri="{BB962C8B-B14F-4D97-AF65-F5344CB8AC3E}">
        <p14:creationId xmlns:p14="http://schemas.microsoft.com/office/powerpoint/2010/main" val="267164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7A9447-E783-5B41-82B4-1707B64D0028}"/>
              </a:ext>
            </a:extLst>
          </p:cNvPr>
          <p:cNvSpPr>
            <a:spLocks noGrp="1"/>
          </p:cNvSpPr>
          <p:nvPr>
            <p:ph type="title"/>
          </p:nvPr>
        </p:nvSpPr>
        <p:spPr>
          <a:xfrm>
            <a:off x="290390" y="145937"/>
            <a:ext cx="10875450" cy="997063"/>
          </a:xfrm>
        </p:spPr>
        <p:txBody>
          <a:bodyPr>
            <a:noAutofit/>
          </a:bodyPr>
          <a:lstStyle/>
          <a:p>
            <a:r>
              <a:rPr lang="en-US">
                <a:solidFill>
                  <a:srgbClr val="002060"/>
                </a:solidFill>
                <a:ea typeface="Helvetica Neue Condensed" panose="02000503000000020004" pitchFamily="2" charset="0"/>
                <a:cs typeface="Helvetica Neue Condensed" panose="02000503000000020004" pitchFamily="2" charset="0"/>
              </a:rPr>
              <a:t>Financial Support Programs</a:t>
            </a:r>
            <a:endParaRPr lang="en-US">
              <a:solidFill>
                <a:srgbClr val="002060"/>
              </a:solidFill>
            </a:endParaRPr>
          </a:p>
        </p:txBody>
      </p:sp>
      <p:sp>
        <p:nvSpPr>
          <p:cNvPr id="6" name="TextBox 5">
            <a:extLst>
              <a:ext uri="{FF2B5EF4-FFF2-40B4-BE49-F238E27FC236}">
                <a16:creationId xmlns:a16="http://schemas.microsoft.com/office/drawing/2014/main" id="{060256E9-C6D2-4188-8E17-C5629DBFF324}"/>
              </a:ext>
            </a:extLst>
          </p:cNvPr>
          <p:cNvSpPr txBox="1"/>
          <p:nvPr/>
        </p:nvSpPr>
        <p:spPr>
          <a:xfrm>
            <a:off x="6376416" y="1369622"/>
            <a:ext cx="5181600" cy="4900572"/>
          </a:xfrm>
          <a:prstGeom prst="rect">
            <a:avLst/>
          </a:prstGeom>
          <a:noFill/>
        </p:spPr>
        <p:txBody>
          <a:bodyPr wrap="square">
            <a:spAutoFit/>
          </a:bodyPr>
          <a:lstStyle/>
          <a:p>
            <a:pPr>
              <a:lnSpc>
                <a:spcPct val="90000"/>
              </a:lnSpc>
              <a:spcBef>
                <a:spcPts val="1200"/>
              </a:spcBef>
              <a:buClr>
                <a:schemeClr val="accent1"/>
              </a:buClr>
            </a:pPr>
            <a:r>
              <a:rPr lang="en-US" sz="3200" b="1">
                <a:solidFill>
                  <a:srgbClr val="05BBAC"/>
                </a:solidFill>
                <a:latin typeface="Halcom Book"/>
              </a:rPr>
              <a:t>Schwab Essentials</a:t>
            </a:r>
          </a:p>
          <a:p>
            <a:pPr>
              <a:lnSpc>
                <a:spcPts val="1400"/>
              </a:lnSpc>
              <a:spcBef>
                <a:spcPts val="450"/>
              </a:spcBef>
              <a:spcAft>
                <a:spcPts val="900"/>
              </a:spcAft>
              <a:buClr>
                <a:schemeClr val="accent1"/>
              </a:buClr>
            </a:pPr>
            <a:r>
              <a:rPr lang="en-US" sz="2000">
                <a:solidFill>
                  <a:srgbClr val="000041"/>
                </a:solidFill>
                <a:latin typeface="Halcom Book"/>
                <a:cs typeface="Segoe UI" panose="020B0502040204020203" pitchFamily="34" charset="0"/>
              </a:rPr>
              <a:t>Specialized financial assistance can be life-changing, and that’s exactly what’s available to you through the Schwab Essentials Program. Take advantage of exclusive offers and savings opportunities, all available at no cost to you. </a:t>
            </a:r>
          </a:p>
          <a:p>
            <a:pPr marL="0" indent="0">
              <a:lnSpc>
                <a:spcPts val="1400"/>
              </a:lnSpc>
              <a:spcBef>
                <a:spcPts val="450"/>
              </a:spcBef>
              <a:spcAft>
                <a:spcPts val="900"/>
              </a:spcAft>
              <a:buNone/>
            </a:pPr>
            <a:r>
              <a:rPr lang="en-US" sz="2000">
                <a:solidFill>
                  <a:srgbClr val="000041"/>
                </a:solidFill>
                <a:latin typeface="Halcom Book"/>
                <a:cs typeface="Segoe UI" panose="020B0502040204020203" pitchFamily="34" charset="0"/>
              </a:rPr>
              <a:t>Key Features Include:</a:t>
            </a:r>
          </a:p>
          <a:p>
            <a:pPr marL="342900" indent="-342900">
              <a:lnSpc>
                <a:spcPct val="115000"/>
              </a:lnSpc>
              <a:buClr>
                <a:schemeClr val="accent1"/>
              </a:buClr>
              <a:buFont typeface="Arial" panose="020B0604020202020204" pitchFamily="34" charset="0"/>
              <a:buChar char="●"/>
            </a:pPr>
            <a:r>
              <a:rPr lang="en-US" sz="2000">
                <a:solidFill>
                  <a:srgbClr val="000041"/>
                </a:solidFill>
                <a:latin typeface="Halcom Book"/>
                <a:cs typeface="Times New Roman" panose="02020603050405020304" pitchFamily="18" charset="0"/>
              </a:rPr>
              <a:t>Complimentary guidance from experienced Financial Consultants</a:t>
            </a:r>
          </a:p>
          <a:p>
            <a:pPr marL="342900" indent="-342900">
              <a:lnSpc>
                <a:spcPct val="115000"/>
              </a:lnSpc>
              <a:buClr>
                <a:schemeClr val="accent1"/>
              </a:buClr>
              <a:buFont typeface="Arial" panose="020B0604020202020204" pitchFamily="34" charset="0"/>
              <a:buChar char="●"/>
            </a:pPr>
            <a:r>
              <a:rPr lang="en-US" sz="2000">
                <a:solidFill>
                  <a:srgbClr val="000041"/>
                </a:solidFill>
                <a:latin typeface="Halcom Book"/>
                <a:cs typeface="Times New Roman" panose="02020603050405020304" pitchFamily="18" charset="0"/>
              </a:rPr>
              <a:t>A cash award offers for qualifying deposits</a:t>
            </a:r>
          </a:p>
          <a:p>
            <a:pPr marL="342900" indent="-342900">
              <a:lnSpc>
                <a:spcPct val="115000"/>
              </a:lnSpc>
              <a:buClr>
                <a:schemeClr val="accent1"/>
              </a:buClr>
              <a:buFont typeface="Arial" panose="020B0604020202020204" pitchFamily="34" charset="0"/>
              <a:buChar char="●"/>
            </a:pPr>
            <a:r>
              <a:rPr lang="en-US" sz="2000">
                <a:solidFill>
                  <a:srgbClr val="000041"/>
                </a:solidFill>
                <a:latin typeface="Halcom Book"/>
                <a:cs typeface="Times New Roman" panose="02020603050405020304" pitchFamily="18" charset="0"/>
              </a:rPr>
              <a:t>Discounts on managed investing fees</a:t>
            </a:r>
          </a:p>
          <a:p>
            <a:pPr marL="342900" indent="-342900">
              <a:lnSpc>
                <a:spcPct val="115000"/>
              </a:lnSpc>
              <a:buClr>
                <a:schemeClr val="accent1"/>
              </a:buClr>
              <a:buFont typeface="Arial" panose="020B0604020202020204" pitchFamily="34" charset="0"/>
              <a:buChar char="●"/>
            </a:pPr>
            <a:r>
              <a:rPr lang="en-US" sz="2000">
                <a:solidFill>
                  <a:srgbClr val="000041"/>
                </a:solidFill>
                <a:latin typeface="Halcom Book"/>
                <a:cs typeface="Times New Roman" panose="02020603050405020304" pitchFamily="18" charset="0"/>
              </a:rPr>
              <a:t>Discounts on lending solutions from Schwab Bank</a:t>
            </a:r>
          </a:p>
          <a:p>
            <a:pPr marL="0" indent="0">
              <a:lnSpc>
                <a:spcPts val="1400"/>
              </a:lnSpc>
              <a:spcBef>
                <a:spcPts val="450"/>
              </a:spcBef>
              <a:spcAft>
                <a:spcPts val="900"/>
              </a:spcAft>
              <a:buNone/>
            </a:pPr>
            <a:endParaRPr lang="en-US" sz="2000">
              <a:solidFill>
                <a:srgbClr val="000041"/>
              </a:solidFill>
              <a:latin typeface="Halcom Book"/>
              <a:cs typeface="Segoe UI" panose="020B0502040204020203" pitchFamily="34" charset="0"/>
            </a:endParaRPr>
          </a:p>
          <a:p>
            <a:pPr marL="0" indent="0">
              <a:lnSpc>
                <a:spcPts val="1400"/>
              </a:lnSpc>
              <a:spcBef>
                <a:spcPts val="450"/>
              </a:spcBef>
              <a:spcAft>
                <a:spcPts val="900"/>
              </a:spcAft>
              <a:buNone/>
            </a:pPr>
            <a:r>
              <a:rPr lang="en-US" sz="2000">
                <a:solidFill>
                  <a:srgbClr val="000041"/>
                </a:solidFill>
                <a:latin typeface="Halcom Book"/>
                <a:cs typeface="Segoe UI" panose="020B0502040204020203" pitchFamily="34" charset="0"/>
              </a:rPr>
              <a:t>Visit </a:t>
            </a:r>
            <a:r>
              <a:rPr lang="en-US" sz="2000" b="1" u="sng">
                <a:solidFill>
                  <a:srgbClr val="000041"/>
                </a:solidFill>
                <a:latin typeface="Halcom Book"/>
                <a:cs typeface="Segoe UI" panose="020B0502040204020203" pitchFamily="34" charset="0"/>
              </a:rPr>
              <a:t>schwab.com/essentials</a:t>
            </a:r>
            <a:r>
              <a:rPr lang="en-US" sz="2000" b="1">
                <a:solidFill>
                  <a:srgbClr val="000041"/>
                </a:solidFill>
                <a:latin typeface="Halcom Book"/>
                <a:cs typeface="Segoe UI" panose="020B0502040204020203" pitchFamily="34" charset="0"/>
              </a:rPr>
              <a:t> </a:t>
            </a:r>
            <a:r>
              <a:rPr lang="en-US" sz="2000">
                <a:solidFill>
                  <a:srgbClr val="000041"/>
                </a:solidFill>
                <a:latin typeface="Halcom Book"/>
                <a:cs typeface="Segoe UI" panose="020B0502040204020203" pitchFamily="34" charset="0"/>
              </a:rPr>
              <a:t>to begin taking advantage of these perks</a:t>
            </a:r>
          </a:p>
        </p:txBody>
      </p:sp>
      <p:sp>
        <p:nvSpPr>
          <p:cNvPr id="8" name="TextBox 7">
            <a:extLst>
              <a:ext uri="{FF2B5EF4-FFF2-40B4-BE49-F238E27FC236}">
                <a16:creationId xmlns:a16="http://schemas.microsoft.com/office/drawing/2014/main" id="{B95B3DE4-050D-4123-9FDE-8581B37DA6D6}"/>
              </a:ext>
            </a:extLst>
          </p:cNvPr>
          <p:cNvSpPr txBox="1"/>
          <p:nvPr/>
        </p:nvSpPr>
        <p:spPr>
          <a:xfrm>
            <a:off x="1192090" y="1356798"/>
            <a:ext cx="4903910" cy="4913396"/>
          </a:xfrm>
          <a:prstGeom prst="rect">
            <a:avLst/>
          </a:prstGeom>
          <a:noFill/>
        </p:spPr>
        <p:txBody>
          <a:bodyPr wrap="square">
            <a:spAutoFit/>
          </a:bodyPr>
          <a:lstStyle/>
          <a:p>
            <a:pPr indent="0">
              <a:lnSpc>
                <a:spcPct val="90000"/>
              </a:lnSpc>
              <a:spcBef>
                <a:spcPts val="1200"/>
              </a:spcBef>
              <a:buClr>
                <a:schemeClr val="accent1"/>
              </a:buClr>
              <a:buNone/>
            </a:pPr>
            <a:r>
              <a:rPr lang="en-US" sz="3200" b="1" err="1">
                <a:solidFill>
                  <a:srgbClr val="05BBAC"/>
                </a:solidFill>
                <a:latin typeface="Halcom Book"/>
              </a:rPr>
              <a:t>SofiAtWork</a:t>
            </a:r>
            <a:endParaRPr lang="en-US" sz="3200" b="1">
              <a:solidFill>
                <a:srgbClr val="05BBAC"/>
              </a:solidFill>
              <a:latin typeface="Halcom Book"/>
            </a:endParaRPr>
          </a:p>
          <a:p>
            <a:pPr marL="0" marR="0" indent="0">
              <a:lnSpc>
                <a:spcPts val="1400"/>
              </a:lnSpc>
              <a:spcBef>
                <a:spcPts val="600"/>
              </a:spcBef>
              <a:spcAft>
                <a:spcPts val="900"/>
              </a:spcAft>
              <a:buNone/>
            </a:pPr>
            <a:r>
              <a:rPr lang="en-US" sz="2000">
                <a:solidFill>
                  <a:srgbClr val="000041"/>
                </a:solidFill>
                <a:latin typeface="Halcom Book"/>
                <a:cs typeface="Segoe UI" panose="020B0502040204020203" pitchFamily="34" charset="0"/>
              </a:rPr>
              <a:t>SoFiAtWork specializes in student loan debt management. Using this platform, you can access a personalized debt navigator, advice for your repayment options, and receive a discounted refinancing rate. </a:t>
            </a:r>
          </a:p>
          <a:p>
            <a:pPr marR="0">
              <a:lnSpc>
                <a:spcPts val="1400"/>
              </a:lnSpc>
              <a:spcBef>
                <a:spcPts val="450"/>
              </a:spcBef>
              <a:spcAft>
                <a:spcPts val="900"/>
              </a:spcAft>
            </a:pPr>
            <a:r>
              <a:rPr lang="en-US" sz="2000">
                <a:solidFill>
                  <a:srgbClr val="000041"/>
                </a:solidFill>
                <a:latin typeface="Halcom Book"/>
                <a:cs typeface="Segoe UI" panose="020B0502040204020203" pitchFamily="34" charset="0"/>
              </a:rPr>
              <a:t>Key Features Include:</a:t>
            </a:r>
          </a:p>
          <a:p>
            <a:pPr marL="342900" marR="0" lvl="0" indent="-342900">
              <a:lnSpc>
                <a:spcPct val="115000"/>
              </a:lnSpc>
              <a:spcBef>
                <a:spcPts val="0"/>
              </a:spcBef>
              <a:spcAft>
                <a:spcPts val="0"/>
              </a:spcAft>
              <a:buClr>
                <a:schemeClr val="accent1"/>
              </a:buClr>
              <a:buFont typeface="Arial" panose="020B0604020202020204" pitchFamily="34" charset="0"/>
              <a:buChar char="●"/>
            </a:pPr>
            <a:r>
              <a:rPr lang="en-US" sz="2000">
                <a:solidFill>
                  <a:srgbClr val="000041"/>
                </a:solidFill>
                <a:latin typeface="Halcom Book"/>
                <a:cs typeface="Times New Roman" panose="02020603050405020304" pitchFamily="18" charset="0"/>
              </a:rPr>
              <a:t>Online budgeting tool </a:t>
            </a:r>
          </a:p>
          <a:p>
            <a:pPr marL="342900" marR="0" lvl="0" indent="-342900">
              <a:lnSpc>
                <a:spcPct val="115000"/>
              </a:lnSpc>
              <a:spcBef>
                <a:spcPts val="0"/>
              </a:spcBef>
              <a:spcAft>
                <a:spcPts val="0"/>
              </a:spcAft>
              <a:buClr>
                <a:schemeClr val="accent1"/>
              </a:buClr>
              <a:buFont typeface="Arial" panose="020B0604020202020204" pitchFamily="34" charset="0"/>
              <a:buChar char="●"/>
            </a:pPr>
            <a:r>
              <a:rPr lang="en-US" sz="2000">
                <a:solidFill>
                  <a:srgbClr val="000041"/>
                </a:solidFill>
                <a:latin typeface="Halcom Book"/>
                <a:cs typeface="Times New Roman" panose="02020603050405020304" pitchFamily="18" charset="0"/>
              </a:rPr>
              <a:t>Personalized savings recommendations </a:t>
            </a:r>
          </a:p>
          <a:p>
            <a:pPr marL="342900" marR="0" lvl="0" indent="-342900">
              <a:lnSpc>
                <a:spcPct val="115000"/>
              </a:lnSpc>
              <a:spcBef>
                <a:spcPts val="0"/>
              </a:spcBef>
              <a:spcAft>
                <a:spcPts val="0"/>
              </a:spcAft>
              <a:buClr>
                <a:schemeClr val="accent1"/>
              </a:buClr>
              <a:buFont typeface="Arial" panose="020B0604020202020204" pitchFamily="34" charset="0"/>
              <a:buChar char="●"/>
            </a:pPr>
            <a:r>
              <a:rPr lang="en-US" sz="2000">
                <a:solidFill>
                  <a:srgbClr val="000041"/>
                </a:solidFill>
                <a:latin typeface="Halcom Book"/>
                <a:cs typeface="Times New Roman" panose="02020603050405020304" pitchFamily="18" charset="0"/>
              </a:rPr>
              <a:t>Financial guidance from credentialed financial planners</a:t>
            </a:r>
          </a:p>
          <a:p>
            <a:pPr marL="342900" marR="0" lvl="0" indent="-342900">
              <a:lnSpc>
                <a:spcPct val="115000"/>
              </a:lnSpc>
              <a:spcBef>
                <a:spcPts val="0"/>
              </a:spcBef>
              <a:spcAft>
                <a:spcPts val="0"/>
              </a:spcAft>
              <a:buClr>
                <a:schemeClr val="accent1"/>
              </a:buClr>
              <a:buFont typeface="Arial" panose="020B0604020202020204" pitchFamily="34" charset="0"/>
              <a:buChar char="●"/>
            </a:pPr>
            <a:r>
              <a:rPr lang="en-US" sz="2000">
                <a:solidFill>
                  <a:srgbClr val="000041"/>
                </a:solidFill>
                <a:latin typeface="Halcom Book"/>
                <a:cs typeface="Times New Roman" panose="02020603050405020304" pitchFamily="18" charset="0"/>
              </a:rPr>
              <a:t>Homeownership preparation resources </a:t>
            </a:r>
          </a:p>
          <a:p>
            <a:pPr marL="342900" marR="0" lvl="0" indent="-342900">
              <a:lnSpc>
                <a:spcPct val="115000"/>
              </a:lnSpc>
              <a:spcBef>
                <a:spcPts val="0"/>
              </a:spcBef>
              <a:spcAft>
                <a:spcPts val="0"/>
              </a:spcAft>
              <a:buFont typeface="Arial" panose="020B0604020202020204" pitchFamily="34" charset="0"/>
              <a:buChar char="●"/>
            </a:pPr>
            <a:endParaRPr lang="en-US" sz="2000" u="none" strike="noStrike">
              <a:solidFill>
                <a:srgbClr val="000041"/>
              </a:solidFill>
              <a:effectLst/>
              <a:latin typeface="Halcom Book"/>
              <a:ea typeface="Segoe UI" panose="020B0502040204020203" pitchFamily="34" charset="0"/>
            </a:endParaRPr>
          </a:p>
          <a:p>
            <a:pPr marR="0">
              <a:lnSpc>
                <a:spcPts val="1400"/>
              </a:lnSpc>
              <a:spcBef>
                <a:spcPts val="450"/>
              </a:spcBef>
              <a:spcAft>
                <a:spcPts val="900"/>
              </a:spcAft>
            </a:pPr>
            <a:endParaRPr lang="en-US" sz="2000">
              <a:solidFill>
                <a:srgbClr val="000041"/>
              </a:solidFill>
              <a:latin typeface="Halcom Book"/>
              <a:cs typeface="Segoe UI" panose="020B0502040204020203" pitchFamily="34" charset="0"/>
            </a:endParaRPr>
          </a:p>
          <a:p>
            <a:pPr marR="0">
              <a:lnSpc>
                <a:spcPts val="1400"/>
              </a:lnSpc>
              <a:spcBef>
                <a:spcPts val="450"/>
              </a:spcBef>
              <a:spcAft>
                <a:spcPts val="900"/>
              </a:spcAft>
            </a:pPr>
            <a:r>
              <a:rPr lang="en-US" sz="2000">
                <a:solidFill>
                  <a:srgbClr val="000041"/>
                </a:solidFill>
                <a:latin typeface="Halcom Book"/>
                <a:cs typeface="Segoe UI" panose="020B0502040204020203" pitchFamily="34" charset="0"/>
              </a:rPr>
              <a:t>Visit </a:t>
            </a:r>
            <a:r>
              <a:rPr lang="en-US" sz="2000" b="1">
                <a:solidFill>
                  <a:srgbClr val="000041"/>
                </a:solidFill>
                <a:latin typeface="Halcom Book"/>
                <a:cs typeface="Segoe UI" panose="020B0502040204020203" pitchFamily="34" charset="0"/>
                <a:hlinkClick r:id="rId3">
                  <a:extLst>
                    <a:ext uri="{A12FA001-AC4F-418D-AE19-62706E023703}">
                      <ahyp:hlinkClr xmlns:ahyp="http://schemas.microsoft.com/office/drawing/2018/hyperlinkcolor" val="tx"/>
                    </a:ext>
                  </a:extLst>
                </a:hlinkClick>
              </a:rPr>
              <a:t>SoFi.com/Dentsu</a:t>
            </a:r>
            <a:r>
              <a:rPr lang="en-US" sz="2000" b="1">
                <a:solidFill>
                  <a:srgbClr val="000041"/>
                </a:solidFill>
                <a:latin typeface="Halcom Book"/>
                <a:cs typeface="Segoe UI" panose="020B0502040204020203" pitchFamily="34" charset="0"/>
              </a:rPr>
              <a:t> </a:t>
            </a:r>
            <a:r>
              <a:rPr lang="en-US" sz="2000">
                <a:solidFill>
                  <a:srgbClr val="000041"/>
                </a:solidFill>
                <a:latin typeface="Halcom Book"/>
                <a:cs typeface="Segoe UI" panose="020B0502040204020203" pitchFamily="34" charset="0"/>
              </a:rPr>
              <a:t>to create </a:t>
            </a:r>
            <a:r>
              <a:rPr lang="en-US" sz="2000">
                <a:solidFill>
                  <a:srgbClr val="002060"/>
                </a:solidFill>
                <a:latin typeface="Halcom Book"/>
                <a:cs typeface="Segoe UI" panose="020B0502040204020203" pitchFamily="34" charset="0"/>
              </a:rPr>
              <a:t>your </a:t>
            </a:r>
            <a:r>
              <a:rPr lang="en-US" sz="2000" err="1">
                <a:solidFill>
                  <a:srgbClr val="002060"/>
                </a:solidFill>
                <a:latin typeface="Halcom Book"/>
                <a:cs typeface="Segoe UI" panose="020B0502040204020203" pitchFamily="34" charset="0"/>
              </a:rPr>
              <a:t>SoFi</a:t>
            </a:r>
            <a:r>
              <a:rPr lang="en-US" sz="2000">
                <a:solidFill>
                  <a:srgbClr val="002060"/>
                </a:solidFill>
                <a:latin typeface="Halcom Book"/>
                <a:cs typeface="Segoe UI" panose="020B0502040204020203" pitchFamily="34" charset="0"/>
              </a:rPr>
              <a:t> account and begin exploring </a:t>
            </a:r>
          </a:p>
        </p:txBody>
      </p:sp>
    </p:spTree>
    <p:extLst>
      <p:ext uri="{BB962C8B-B14F-4D97-AF65-F5344CB8AC3E}">
        <p14:creationId xmlns:p14="http://schemas.microsoft.com/office/powerpoint/2010/main" val="237352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7A9447-E783-5B41-82B4-1707B64D0028}"/>
              </a:ext>
            </a:extLst>
          </p:cNvPr>
          <p:cNvSpPr>
            <a:spLocks noGrp="1"/>
          </p:cNvSpPr>
          <p:nvPr>
            <p:ph type="title"/>
          </p:nvPr>
        </p:nvSpPr>
        <p:spPr>
          <a:xfrm>
            <a:off x="290390" y="145937"/>
            <a:ext cx="10875450" cy="997063"/>
          </a:xfrm>
        </p:spPr>
        <p:txBody>
          <a:bodyPr>
            <a:noAutofit/>
          </a:bodyPr>
          <a:lstStyle/>
          <a:p>
            <a:r>
              <a:rPr lang="en-US">
                <a:solidFill>
                  <a:srgbClr val="002060"/>
                </a:solidFill>
                <a:ea typeface="Helvetica Neue Condensed" panose="02000503000000020004" pitchFamily="2" charset="0"/>
                <a:cs typeface="Helvetica Neue Condensed" panose="02000503000000020004" pitchFamily="2" charset="0"/>
              </a:rPr>
              <a:t>Life/Accidental Death &amp; Dismemberment Insurance</a:t>
            </a:r>
            <a:endParaRPr lang="en-US">
              <a:solidFill>
                <a:srgbClr val="002060"/>
              </a:solidFill>
            </a:endParaRPr>
          </a:p>
        </p:txBody>
      </p:sp>
      <p:sp>
        <p:nvSpPr>
          <p:cNvPr id="7" name="Content Placeholder 6">
            <a:extLst>
              <a:ext uri="{FF2B5EF4-FFF2-40B4-BE49-F238E27FC236}">
                <a16:creationId xmlns:a16="http://schemas.microsoft.com/office/drawing/2014/main" id="{D740A006-54E3-8042-BDC9-07C4C9DDEA96}"/>
              </a:ext>
            </a:extLst>
          </p:cNvPr>
          <p:cNvSpPr>
            <a:spLocks noGrp="1"/>
          </p:cNvSpPr>
          <p:nvPr>
            <p:ph idx="1"/>
          </p:nvPr>
        </p:nvSpPr>
        <p:spPr>
          <a:xfrm>
            <a:off x="1703096" y="1610094"/>
            <a:ext cx="9546996" cy="4311591"/>
          </a:xfrm>
        </p:spPr>
        <p:txBody>
          <a:bodyPr>
            <a:normAutofit/>
          </a:bodyPr>
          <a:lstStyle/>
          <a:p>
            <a:pPr marL="0" indent="0">
              <a:buNone/>
            </a:pPr>
            <a:endParaRPr lang="en-US" sz="3200" b="1">
              <a:solidFill>
                <a:srgbClr val="05BBAC"/>
              </a:solidFill>
              <a:latin typeface="Halcom" pitchFamily="2" charset="77"/>
              <a:ea typeface="Helvetica Neue Condensed" panose="02000503000000020004" pitchFamily="2" charset="0"/>
              <a:cs typeface="Helvetica Neue Condensed" panose="02000503000000020004" pitchFamily="2" charset="0"/>
            </a:endParaRPr>
          </a:p>
          <a:p>
            <a:pPr marL="213995" lvl="1" indent="-213995" eaLnBrk="0" fontAlgn="base" hangingPunct="0">
              <a:lnSpc>
                <a:spcPct val="120000"/>
              </a:lnSpc>
              <a:buClr>
                <a:srgbClr val="48474C"/>
              </a:buClr>
              <a:buFont typeface="Arial" charset="0"/>
              <a:buChar char="•"/>
              <a:defRPr/>
            </a:pPr>
            <a:r>
              <a:rPr lang="en-US" sz="2000">
                <a:ea typeface="Verdana"/>
                <a:cs typeface="Verdana"/>
              </a:rPr>
              <a:t>All coverages are provided through Lincoln Financial Group</a:t>
            </a:r>
          </a:p>
          <a:p>
            <a:pPr marL="213995" lvl="1" indent="-213995" eaLnBrk="0" fontAlgn="base" hangingPunct="0">
              <a:lnSpc>
                <a:spcPct val="120000"/>
              </a:lnSpc>
              <a:buClr>
                <a:srgbClr val="48474C"/>
              </a:buClr>
              <a:buFont typeface="Arial" charset="0"/>
              <a:buChar char="•"/>
              <a:defRPr/>
            </a:pPr>
            <a:r>
              <a:rPr lang="en-US" sz="2000">
                <a:ea typeface="Verdana"/>
                <a:cs typeface="Verdana"/>
              </a:rPr>
              <a:t>You have company paid life insurance and AD&amp;D equal to 2x your annual pay </a:t>
            </a:r>
          </a:p>
          <a:p>
            <a:pPr marL="213995" lvl="1" indent="-213995" eaLnBrk="0" fontAlgn="base" hangingPunct="0">
              <a:lnSpc>
                <a:spcPct val="120000"/>
              </a:lnSpc>
              <a:buClr>
                <a:srgbClr val="48474C"/>
              </a:buClr>
              <a:buFont typeface="Arial" charset="0"/>
              <a:buChar char="•"/>
              <a:defRPr/>
            </a:pPr>
            <a:r>
              <a:rPr lang="en-US" sz="2000">
                <a:ea typeface="Verdana"/>
                <a:cs typeface="Verdana"/>
              </a:rPr>
              <a:t>Additional supplemental life options available for you and your family for coverage</a:t>
            </a:r>
          </a:p>
          <a:p>
            <a:pPr marL="213995" lvl="1" indent="-213995" eaLnBrk="0" fontAlgn="base" hangingPunct="0">
              <a:lnSpc>
                <a:spcPct val="100000"/>
              </a:lnSpc>
              <a:buClr>
                <a:srgbClr val="48474C"/>
              </a:buClr>
              <a:buFont typeface="Arial" charset="0"/>
              <a:buChar char="•"/>
              <a:defRPr/>
            </a:pPr>
            <a:r>
              <a:rPr lang="en-US" sz="2000">
                <a:ea typeface="Verdana"/>
              </a:rPr>
              <a:t>You can purchase up to 5x annual pay ($1M maximum) in coverage on yourself and up to $500,000 in coverage for a spouse</a:t>
            </a:r>
          </a:p>
          <a:p>
            <a:pPr marL="671195" lvl="2" indent="-213995" eaLnBrk="0" fontAlgn="base" hangingPunct="0">
              <a:lnSpc>
                <a:spcPct val="100000"/>
              </a:lnSpc>
              <a:buClr>
                <a:srgbClr val="48474C"/>
              </a:buClr>
              <a:buFont typeface="Arial" charset="0"/>
              <a:buChar char="•"/>
              <a:defRPr/>
            </a:pPr>
            <a:r>
              <a:rPr lang="en-US" sz="2000">
                <a:ea typeface="Verdana"/>
              </a:rPr>
              <a:t>You may  be required to submit evidence of insurability forms if you previously declined coverage or if you are electing coverage above the guaranteed issue amount during your first election period</a:t>
            </a:r>
          </a:p>
          <a:p>
            <a:pPr marL="213995" lvl="1" indent="-213995" eaLnBrk="0" fontAlgn="base" hangingPunct="0">
              <a:lnSpc>
                <a:spcPct val="100000"/>
              </a:lnSpc>
              <a:buClr>
                <a:srgbClr val="48474C"/>
              </a:buClr>
              <a:buFont typeface="Arial" charset="0"/>
              <a:buChar char="•"/>
              <a:defRPr/>
            </a:pPr>
            <a:r>
              <a:rPr lang="en-US" sz="2000">
                <a:ea typeface="Verdana"/>
              </a:rPr>
              <a:t>Don’t forget to designate your beneficiary</a:t>
            </a:r>
          </a:p>
        </p:txBody>
      </p:sp>
    </p:spTree>
    <p:extLst>
      <p:ext uri="{BB962C8B-B14F-4D97-AF65-F5344CB8AC3E}">
        <p14:creationId xmlns:p14="http://schemas.microsoft.com/office/powerpoint/2010/main" val="387707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64ABAB-14BE-4442-8B61-047B868FB1E3}"/>
              </a:ext>
            </a:extLst>
          </p:cNvPr>
          <p:cNvSpPr/>
          <p:nvPr/>
        </p:nvSpPr>
        <p:spPr>
          <a:xfrm>
            <a:off x="6143895" y="2200509"/>
            <a:ext cx="4791734" cy="3072530"/>
          </a:xfrm>
          <a:prstGeom prst="rect">
            <a:avLst/>
          </a:prstGeom>
          <a:solidFill>
            <a:srgbClr val="000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9DC9630-6637-4F52-858D-74E1C7F93D9F}"/>
              </a:ext>
            </a:extLst>
          </p:cNvPr>
          <p:cNvSpPr/>
          <p:nvPr/>
        </p:nvSpPr>
        <p:spPr>
          <a:xfrm>
            <a:off x="942531" y="2226936"/>
            <a:ext cx="4430126" cy="3072531"/>
          </a:xfrm>
          <a:prstGeom prst="rect">
            <a:avLst/>
          </a:prstGeom>
          <a:solidFill>
            <a:srgbClr val="000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itle 1">
            <a:extLst>
              <a:ext uri="{FF2B5EF4-FFF2-40B4-BE49-F238E27FC236}">
                <a16:creationId xmlns:a16="http://schemas.microsoft.com/office/drawing/2014/main" id="{B09DF023-072A-BF46-AEC8-4FD185C4AF4C}"/>
              </a:ext>
            </a:extLst>
          </p:cNvPr>
          <p:cNvSpPr txBox="1">
            <a:spLocks/>
          </p:cNvSpPr>
          <p:nvPr/>
        </p:nvSpPr>
        <p:spPr>
          <a:xfrm>
            <a:off x="942531" y="320563"/>
            <a:ext cx="8936592" cy="3876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900" b="1" i="0" kern="1200" spc="-30" baseline="0">
                <a:solidFill>
                  <a:srgbClr val="090979"/>
                </a:solidFill>
                <a:latin typeface="Halcom Black" charset="0"/>
                <a:ea typeface="Halcom Black" charset="0"/>
                <a:cs typeface="Halcom Black" charset="0"/>
              </a:defRPr>
            </a:lvl1pPr>
          </a:lstStyle>
          <a:p>
            <a:pPr>
              <a:lnSpc>
                <a:spcPct val="80000"/>
              </a:lnSpc>
            </a:pPr>
            <a:endParaRPr lang="en-GB" sz="4800" b="0">
              <a:solidFill>
                <a:schemeClr val="tx1"/>
              </a:solidFill>
              <a:latin typeface="Druk" pitchFamily="2" charset="77"/>
              <a:cs typeface="Halcom ExtraBold"/>
            </a:endParaRPr>
          </a:p>
        </p:txBody>
      </p:sp>
      <p:sp>
        <p:nvSpPr>
          <p:cNvPr id="64" name="Hit Refresh">
            <a:extLst>
              <a:ext uri="{FF2B5EF4-FFF2-40B4-BE49-F238E27FC236}">
                <a16:creationId xmlns:a16="http://schemas.microsoft.com/office/drawing/2014/main" id="{F3E3EA87-0AA1-FD45-93F7-D6D2087AD620}"/>
              </a:ext>
            </a:extLst>
          </p:cNvPr>
          <p:cNvSpPr txBox="1">
            <a:spLocks/>
          </p:cNvSpPr>
          <p:nvPr/>
        </p:nvSpPr>
        <p:spPr>
          <a:xfrm>
            <a:off x="1097281" y="1240846"/>
            <a:ext cx="6899166" cy="619860"/>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nSpc>
                <a:spcPct val="110000"/>
              </a:lnSpc>
            </a:pPr>
            <a:r>
              <a:rPr lang="en-US" sz="2000">
                <a:solidFill>
                  <a:srgbClr val="000041"/>
                </a:solidFill>
                <a:latin typeface="Halcom Book"/>
                <a:ea typeface="Verdana" panose="020B0604030504040204" pitchFamily="34" charset="0"/>
                <a:cs typeface="Verdana" panose="020B0604030504040204" pitchFamily="34" charset="0"/>
              </a:rPr>
              <a:t>Eligible employees are automatically enrolled in:</a:t>
            </a:r>
          </a:p>
        </p:txBody>
      </p:sp>
      <p:sp>
        <p:nvSpPr>
          <p:cNvPr id="21" name="Text Placeholder 14">
            <a:extLst>
              <a:ext uri="{FF2B5EF4-FFF2-40B4-BE49-F238E27FC236}">
                <a16:creationId xmlns:a16="http://schemas.microsoft.com/office/drawing/2014/main" id="{0C96AFFF-C9F6-014D-832C-79158495E540}"/>
              </a:ext>
            </a:extLst>
          </p:cNvPr>
          <p:cNvSpPr txBox="1">
            <a:spLocks/>
          </p:cNvSpPr>
          <p:nvPr/>
        </p:nvSpPr>
        <p:spPr>
          <a:xfrm>
            <a:off x="1097281" y="2339536"/>
            <a:ext cx="4001622" cy="1077672"/>
          </a:xfrm>
          <a:prstGeom prst="rect">
            <a:avLst/>
          </a:prstGeom>
        </p:spPr>
        <p:txBody>
          <a:bodyPr vert="horz"/>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1pPr>
            <a:lvl2pPr marL="609585"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2pPr>
            <a:lvl3pPr marL="121917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3pPr>
            <a:lvl4pPr marL="1828754"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4pPr>
            <a:lvl5pPr marL="2438339"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9pPr>
          </a:lstStyle>
          <a:p>
            <a:pPr marL="0" indent="0" eaLnBrk="0" hangingPunct="0">
              <a:buClr>
                <a:srgbClr val="381FA0"/>
              </a:buClr>
              <a:buNone/>
            </a:pPr>
            <a:r>
              <a:rPr lang="en-US" sz="2400" b="1" u="sng">
                <a:solidFill>
                  <a:srgbClr val="5ADECB"/>
                </a:solidFill>
                <a:latin typeface="Halcom Book"/>
                <a:ea typeface="Arial" charset="0"/>
              </a:rPr>
              <a:t>Short-term Disability (STD)</a:t>
            </a:r>
          </a:p>
          <a:p>
            <a:pPr marL="0" indent="0" eaLnBrk="0" hangingPunct="0">
              <a:buClr>
                <a:srgbClr val="381FA0"/>
              </a:buClr>
              <a:buNone/>
            </a:pPr>
            <a:r>
              <a:rPr lang="en-US" sz="2000" b="1">
                <a:solidFill>
                  <a:srgbClr val="5ADECB"/>
                </a:solidFill>
                <a:latin typeface="Halcom Book"/>
                <a:ea typeface="Arial" charset="0"/>
              </a:rPr>
              <a:t>Provides 70% of pay up to 26 weeks </a:t>
            </a:r>
            <a:r>
              <a:rPr lang="en-US" sz="2000">
                <a:solidFill>
                  <a:schemeClr val="bg1"/>
                </a:solidFill>
                <a:latin typeface="Halcom Book"/>
                <a:ea typeface="Verdana" panose="020B0604030504040204" pitchFamily="34" charset="0"/>
              </a:rPr>
              <a:t>when you are unable to work due to an illness or injury.  STD is provided at no cost to you</a:t>
            </a:r>
            <a:r>
              <a:rPr lang="en-US" sz="2000">
                <a:solidFill>
                  <a:schemeClr val="bg1"/>
                </a:solidFill>
                <a:latin typeface="Halcom Book"/>
                <a:ea typeface="Verdana" panose="020B0604030504040204" pitchFamily="34" charset="0"/>
                <a:cs typeface="Verdana" panose="020B0604030504040204" pitchFamily="34" charset="0"/>
              </a:rPr>
              <a:t>.</a:t>
            </a:r>
            <a:endParaRPr lang="en-US" sz="2000" spc="-200">
              <a:solidFill>
                <a:schemeClr val="bg1"/>
              </a:solidFill>
              <a:latin typeface="Halcom Book"/>
              <a:ea typeface="Verdana" panose="020B0604030504040204" pitchFamily="34" charset="0"/>
              <a:cs typeface="Verdana" panose="020B0604030504040204" pitchFamily="34" charset="0"/>
            </a:endParaRPr>
          </a:p>
        </p:txBody>
      </p:sp>
      <p:sp>
        <p:nvSpPr>
          <p:cNvPr id="23" name="TextBox 22">
            <a:extLst>
              <a:ext uri="{FF2B5EF4-FFF2-40B4-BE49-F238E27FC236}">
                <a16:creationId xmlns:a16="http://schemas.microsoft.com/office/drawing/2014/main" id="{26A6B330-1147-E54C-9200-43FE94ABBDFC}"/>
              </a:ext>
            </a:extLst>
          </p:cNvPr>
          <p:cNvSpPr txBox="1"/>
          <p:nvPr/>
        </p:nvSpPr>
        <p:spPr>
          <a:xfrm>
            <a:off x="5231690" y="2913739"/>
            <a:ext cx="912205" cy="849463"/>
          </a:xfrm>
          <a:prstGeom prst="rect">
            <a:avLst/>
          </a:prstGeom>
          <a:noFill/>
        </p:spPr>
        <p:txBody>
          <a:bodyPr wrap="square" rtlCol="0">
            <a:spAutoFit/>
          </a:bodyPr>
          <a:lstStyle/>
          <a:p>
            <a:pPr algn="ctr">
              <a:lnSpc>
                <a:spcPct val="80000"/>
              </a:lnSpc>
            </a:pPr>
            <a:r>
              <a:rPr lang="en-US" sz="6000" b="1">
                <a:ln w="25400">
                  <a:solidFill>
                    <a:srgbClr val="5ADECB"/>
                  </a:solidFill>
                </a:ln>
                <a:noFill/>
                <a:latin typeface="Halcom ExtraBold" pitchFamily="2" charset="77"/>
                <a:ea typeface="Helvetica Neue Condensed" panose="02000503000000020004" pitchFamily="2" charset="0"/>
                <a:cs typeface="Helvetica Neue Condensed" panose="02000503000000020004" pitchFamily="2" charset="0"/>
              </a:rPr>
              <a:t>+</a:t>
            </a:r>
          </a:p>
        </p:txBody>
      </p:sp>
      <p:sp>
        <p:nvSpPr>
          <p:cNvPr id="24" name="Text Placeholder 14">
            <a:extLst>
              <a:ext uri="{FF2B5EF4-FFF2-40B4-BE49-F238E27FC236}">
                <a16:creationId xmlns:a16="http://schemas.microsoft.com/office/drawing/2014/main" id="{0B1E1CEC-1DE6-0A45-B9E8-7C686BCDF0EF}"/>
              </a:ext>
            </a:extLst>
          </p:cNvPr>
          <p:cNvSpPr txBox="1">
            <a:spLocks/>
          </p:cNvSpPr>
          <p:nvPr/>
        </p:nvSpPr>
        <p:spPr>
          <a:xfrm>
            <a:off x="6323236" y="2328981"/>
            <a:ext cx="4502046" cy="1077672"/>
          </a:xfrm>
          <a:prstGeom prst="rect">
            <a:avLst/>
          </a:prstGeom>
        </p:spPr>
        <p:txBody>
          <a:bodyPr vert="horz"/>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1pPr>
            <a:lvl2pPr marL="609585"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2pPr>
            <a:lvl3pPr marL="121917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3pPr>
            <a:lvl4pPr marL="1828754"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4pPr>
            <a:lvl5pPr marL="2438339"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9pPr>
          </a:lstStyle>
          <a:p>
            <a:pPr marL="0" indent="0" eaLnBrk="0" hangingPunct="0">
              <a:buClr>
                <a:srgbClr val="381FA0"/>
              </a:buClr>
              <a:buNone/>
            </a:pPr>
            <a:r>
              <a:rPr lang="en-US" sz="2400" b="1" u="sng">
                <a:solidFill>
                  <a:srgbClr val="5ADECB"/>
                </a:solidFill>
                <a:latin typeface="Halcom Book"/>
                <a:ea typeface="Verdana" panose="020B0604030504040204" pitchFamily="34" charset="0"/>
                <a:cs typeface="Verdana" panose="020B0604030504040204" pitchFamily="34" charset="0"/>
              </a:rPr>
              <a:t>Long-term Disability (LTD)</a:t>
            </a:r>
          </a:p>
          <a:p>
            <a:pPr marL="0" indent="0" eaLnBrk="0" hangingPunct="0">
              <a:buClr>
                <a:srgbClr val="381FA0"/>
              </a:buClr>
              <a:buNone/>
            </a:pPr>
            <a:r>
              <a:rPr lang="en-US" sz="2000" b="1">
                <a:solidFill>
                  <a:srgbClr val="5ADECB"/>
                </a:solidFill>
                <a:latin typeface="Halcom Book"/>
                <a:ea typeface="Verdana" panose="020B0604030504040204" pitchFamily="34" charset="0"/>
                <a:cs typeface="Verdana" panose="020B0604030504040204" pitchFamily="34" charset="0"/>
              </a:rPr>
              <a:t>Provides 60% of your monthly salary</a:t>
            </a:r>
          </a:p>
          <a:p>
            <a:pPr marL="0" indent="0" eaLnBrk="0" hangingPunct="0">
              <a:buClr>
                <a:srgbClr val="381FA0"/>
              </a:buClr>
              <a:buNone/>
            </a:pPr>
            <a:r>
              <a:rPr lang="en-US" sz="2000">
                <a:solidFill>
                  <a:schemeClr val="bg1"/>
                </a:solidFill>
                <a:latin typeface="Halcom Book"/>
                <a:ea typeface="Verdana" panose="020B0604030504040204" pitchFamily="34" charset="0"/>
                <a:cs typeface="Verdana" panose="020B0604030504040204" pitchFamily="34" charset="0"/>
              </a:rPr>
              <a:t>When you are still unable to work due to an illnesses or injury after STD is exhausted.  </a:t>
            </a:r>
            <a:r>
              <a:rPr lang="en-US" sz="2000" b="1">
                <a:solidFill>
                  <a:schemeClr val="bg1"/>
                </a:solidFill>
                <a:latin typeface="Halcom Book"/>
                <a:ea typeface="Verdana" panose="020B0604030504040204" pitchFamily="34" charset="0"/>
                <a:cs typeface="Verdana" panose="020B0604030504040204" pitchFamily="34" charset="0"/>
              </a:rPr>
              <a:t>LTD coverage is paid for by you</a:t>
            </a:r>
            <a:r>
              <a:rPr lang="en-US" sz="2000">
                <a:solidFill>
                  <a:schemeClr val="bg1"/>
                </a:solidFill>
                <a:latin typeface="Halcom Book"/>
                <a:ea typeface="Verdana" panose="020B0604030504040204" pitchFamily="34" charset="0"/>
                <a:cs typeface="Verdana" panose="020B0604030504040204" pitchFamily="34" charset="0"/>
              </a:rPr>
              <a:t>.  If you do not want this benefit, you will be able to opt out during your enrollment.</a:t>
            </a:r>
            <a:endParaRPr lang="en-US" sz="2000" spc="-200">
              <a:solidFill>
                <a:schemeClr val="bg1"/>
              </a:solidFill>
              <a:latin typeface="Halcom Book"/>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76C5B1CD-28F5-5C42-B0C6-4B15FCA1D4CB}"/>
              </a:ext>
            </a:extLst>
          </p:cNvPr>
          <p:cNvSpPr>
            <a:spLocks noGrp="1"/>
          </p:cNvSpPr>
          <p:nvPr>
            <p:ph type="title"/>
          </p:nvPr>
        </p:nvSpPr>
        <p:spPr>
          <a:xfrm>
            <a:off x="744448" y="145937"/>
            <a:ext cx="6184672" cy="997063"/>
          </a:xfrm>
        </p:spPr>
        <p:txBody>
          <a:bodyPr>
            <a:normAutofit/>
          </a:bodyPr>
          <a:lstStyle/>
          <a:p>
            <a:r>
              <a:rPr lang="en-US" sz="3600">
                <a:latin typeface="Halcom ExtraBold"/>
                <a:ea typeface="Helvetica Neue Condensed" panose="02000503000000020004" pitchFamily="2" charset="0"/>
                <a:cs typeface="Helvetica Neue Condensed" panose="02000503000000020004" pitchFamily="2" charset="0"/>
              </a:rPr>
              <a:t>Disability Insurance</a:t>
            </a:r>
            <a:endParaRPr lang="en-US" sz="3600"/>
          </a:p>
        </p:txBody>
      </p:sp>
    </p:spTree>
    <p:extLst>
      <p:ext uri="{BB962C8B-B14F-4D97-AF65-F5344CB8AC3E}">
        <p14:creationId xmlns:p14="http://schemas.microsoft.com/office/powerpoint/2010/main" val="28617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82FEE-F1E5-484B-930B-AF9930AFA2C1}"/>
              </a:ext>
            </a:extLst>
          </p:cNvPr>
          <p:cNvSpPr/>
          <p:nvPr/>
        </p:nvSpPr>
        <p:spPr>
          <a:xfrm>
            <a:off x="6497444" y="2408364"/>
            <a:ext cx="3886200" cy="1568903"/>
          </a:xfrm>
          <a:prstGeom prst="rect">
            <a:avLst/>
          </a:prstGeom>
          <a:solidFill>
            <a:srgbClr val="000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EDCE5A1-066E-4D91-9604-8CBCF18D4DAA}"/>
              </a:ext>
            </a:extLst>
          </p:cNvPr>
          <p:cNvSpPr/>
          <p:nvPr/>
        </p:nvSpPr>
        <p:spPr>
          <a:xfrm>
            <a:off x="2034724" y="2408365"/>
            <a:ext cx="3882855" cy="1568902"/>
          </a:xfrm>
          <a:prstGeom prst="rect">
            <a:avLst/>
          </a:prstGeom>
          <a:solidFill>
            <a:srgbClr val="000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itle 1">
            <a:extLst>
              <a:ext uri="{FF2B5EF4-FFF2-40B4-BE49-F238E27FC236}">
                <a16:creationId xmlns:a16="http://schemas.microsoft.com/office/drawing/2014/main" id="{B09DF023-072A-BF46-AEC8-4FD185C4AF4C}"/>
              </a:ext>
            </a:extLst>
          </p:cNvPr>
          <p:cNvSpPr txBox="1">
            <a:spLocks/>
          </p:cNvSpPr>
          <p:nvPr/>
        </p:nvSpPr>
        <p:spPr>
          <a:xfrm>
            <a:off x="942531" y="320563"/>
            <a:ext cx="8936592" cy="3876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900" b="1" i="0" kern="1200" spc="-30" baseline="0">
                <a:solidFill>
                  <a:srgbClr val="090979"/>
                </a:solidFill>
                <a:latin typeface="Halcom Black" charset="0"/>
                <a:ea typeface="Halcom Black" charset="0"/>
                <a:cs typeface="Halcom Black" charset="0"/>
              </a:defRPr>
            </a:lvl1pPr>
          </a:lstStyle>
          <a:p>
            <a:pPr>
              <a:lnSpc>
                <a:spcPct val="80000"/>
              </a:lnSpc>
            </a:pPr>
            <a:endParaRPr lang="en-GB" sz="4800" b="0">
              <a:solidFill>
                <a:schemeClr val="tx1"/>
              </a:solidFill>
              <a:latin typeface="Druk" pitchFamily="2" charset="77"/>
              <a:cs typeface="Halcom ExtraBold"/>
            </a:endParaRPr>
          </a:p>
        </p:txBody>
      </p:sp>
      <p:sp>
        <p:nvSpPr>
          <p:cNvPr id="64" name="Hit Refresh">
            <a:extLst>
              <a:ext uri="{FF2B5EF4-FFF2-40B4-BE49-F238E27FC236}">
                <a16:creationId xmlns:a16="http://schemas.microsoft.com/office/drawing/2014/main" id="{F3E3EA87-0AA1-FD45-93F7-D6D2087AD620}"/>
              </a:ext>
            </a:extLst>
          </p:cNvPr>
          <p:cNvSpPr txBox="1">
            <a:spLocks/>
          </p:cNvSpPr>
          <p:nvPr/>
        </p:nvSpPr>
        <p:spPr>
          <a:xfrm>
            <a:off x="1192154" y="1187701"/>
            <a:ext cx="7234973" cy="619860"/>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nSpc>
                <a:spcPct val="110000"/>
              </a:lnSpc>
            </a:pPr>
            <a:r>
              <a:rPr lang="en-US" sz="2000">
                <a:solidFill>
                  <a:srgbClr val="000041"/>
                </a:solidFill>
                <a:latin typeface="Halcom Book"/>
                <a:ea typeface="Verdana" panose="020B0604030504040204" pitchFamily="34" charset="0"/>
              </a:rPr>
              <a:t>All regular employees may be eligible for:</a:t>
            </a:r>
          </a:p>
        </p:txBody>
      </p:sp>
      <p:sp>
        <p:nvSpPr>
          <p:cNvPr id="21" name="Text Placeholder 14">
            <a:extLst>
              <a:ext uri="{FF2B5EF4-FFF2-40B4-BE49-F238E27FC236}">
                <a16:creationId xmlns:a16="http://schemas.microsoft.com/office/drawing/2014/main" id="{0C96AFFF-C9F6-014D-832C-79158495E540}"/>
              </a:ext>
            </a:extLst>
          </p:cNvPr>
          <p:cNvSpPr txBox="1">
            <a:spLocks/>
          </p:cNvSpPr>
          <p:nvPr/>
        </p:nvSpPr>
        <p:spPr>
          <a:xfrm>
            <a:off x="2136200" y="2414491"/>
            <a:ext cx="3679902" cy="1710152"/>
          </a:xfrm>
          <a:prstGeom prst="rect">
            <a:avLst/>
          </a:prstGeom>
        </p:spPr>
        <p:txBody>
          <a:bodyPr vert="horz"/>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1pPr>
            <a:lvl2pPr marL="609585"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2pPr>
            <a:lvl3pPr marL="121917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3pPr>
            <a:lvl4pPr marL="1828754"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4pPr>
            <a:lvl5pPr marL="2438339"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9pPr>
          </a:lstStyle>
          <a:p>
            <a:pPr marL="0" indent="0" eaLnBrk="0" hangingPunct="0">
              <a:lnSpc>
                <a:spcPct val="120000"/>
              </a:lnSpc>
              <a:buClr>
                <a:srgbClr val="381FA0"/>
              </a:buClr>
              <a:buNone/>
            </a:pPr>
            <a:r>
              <a:rPr lang="en-US" sz="2000" b="1">
                <a:solidFill>
                  <a:schemeClr val="bg1"/>
                </a:solidFill>
                <a:latin typeface="Halcom ExtraBold" pitchFamily="2" charset="77"/>
                <a:ea typeface="Arial" charset="0"/>
              </a:rPr>
              <a:t>Parental Leave</a:t>
            </a:r>
          </a:p>
          <a:p>
            <a:pPr marL="0" indent="0" eaLnBrk="0" hangingPunct="0">
              <a:buClr>
                <a:srgbClr val="381FA0"/>
              </a:buClr>
              <a:buNone/>
            </a:pPr>
            <a:r>
              <a:rPr lang="en-US" sz="2000" b="1">
                <a:solidFill>
                  <a:srgbClr val="5ADECB"/>
                </a:solidFill>
                <a:latin typeface="Halcom ExtraBold" pitchFamily="2" charset="77"/>
                <a:ea typeface="Arial" charset="0"/>
              </a:rPr>
              <a:t>16 weeks of 100% paid leave</a:t>
            </a:r>
            <a:endParaRPr lang="en-US" sz="2000" b="1">
              <a:solidFill>
                <a:srgbClr val="5ADECB"/>
              </a:solidFill>
              <a:latin typeface="Halcom ExtraBold" pitchFamily="2" charset="77"/>
              <a:ea typeface="Verdana" panose="020B0604030504040204" pitchFamily="34" charset="0"/>
              <a:cs typeface="Verdana" panose="020B0604030504040204" pitchFamily="34" charset="0"/>
            </a:endParaRPr>
          </a:p>
          <a:p>
            <a:pPr marL="0" indent="0" eaLnBrk="0" hangingPunct="0">
              <a:lnSpc>
                <a:spcPct val="120000"/>
              </a:lnSpc>
              <a:buClr>
                <a:srgbClr val="381FA0"/>
              </a:buClr>
              <a:buNone/>
            </a:pPr>
            <a:r>
              <a:rPr lang="en-US" sz="1600">
                <a:solidFill>
                  <a:schemeClr val="bg1"/>
                </a:solidFill>
                <a:latin typeface="Halcom" pitchFamily="2" charset="77"/>
                <a:ea typeface="Verdana" panose="020B0604030504040204" pitchFamily="34" charset="0"/>
                <a:cs typeface="Verdana" panose="020B0604030504040204" pitchFamily="34" charset="0"/>
              </a:rPr>
              <a:t>After the birth, adoption, foster placement, or guardianship of a child </a:t>
            </a:r>
            <a:br>
              <a:rPr lang="en-US" sz="1600">
                <a:solidFill>
                  <a:schemeClr val="bg1"/>
                </a:solidFill>
                <a:latin typeface="Halcom" pitchFamily="2" charset="77"/>
                <a:ea typeface="Verdana" panose="020B0604030504040204" pitchFamily="34" charset="0"/>
                <a:cs typeface="Verdana" panose="020B0604030504040204" pitchFamily="34" charset="0"/>
              </a:rPr>
            </a:br>
            <a:endParaRPr lang="en-US" sz="2133" b="1" spc="-200">
              <a:solidFill>
                <a:schemeClr val="bg1"/>
              </a:solidFill>
              <a:latin typeface="Halcom" pitchFamily="2" charset="77"/>
              <a:ea typeface="Verdana" panose="020B0604030504040204" pitchFamily="34" charset="0"/>
              <a:cs typeface="Verdana" panose="020B0604030504040204" pitchFamily="34" charset="0"/>
            </a:endParaRPr>
          </a:p>
        </p:txBody>
      </p:sp>
      <p:sp>
        <p:nvSpPr>
          <p:cNvPr id="24" name="Text Placeholder 14">
            <a:extLst>
              <a:ext uri="{FF2B5EF4-FFF2-40B4-BE49-F238E27FC236}">
                <a16:creationId xmlns:a16="http://schemas.microsoft.com/office/drawing/2014/main" id="{0B1E1CEC-1DE6-0A45-B9E8-7C686BCDF0EF}"/>
              </a:ext>
            </a:extLst>
          </p:cNvPr>
          <p:cNvSpPr txBox="1">
            <a:spLocks/>
          </p:cNvSpPr>
          <p:nvPr/>
        </p:nvSpPr>
        <p:spPr>
          <a:xfrm>
            <a:off x="6589183" y="2414715"/>
            <a:ext cx="3675888" cy="1709928"/>
          </a:xfrm>
          <a:prstGeom prst="rect">
            <a:avLst/>
          </a:prstGeom>
        </p:spPr>
        <p:txBody>
          <a:bodyPr vert="horz"/>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1pPr>
            <a:lvl2pPr marL="609585"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2pPr>
            <a:lvl3pPr marL="121917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3pPr>
            <a:lvl4pPr marL="1828754"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4pPr>
            <a:lvl5pPr marL="2438339"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9pPr>
          </a:lstStyle>
          <a:p>
            <a:pPr marL="0" indent="0" eaLnBrk="0" hangingPunct="0">
              <a:buClr>
                <a:srgbClr val="381FA0"/>
              </a:buClr>
              <a:buNone/>
            </a:pPr>
            <a:r>
              <a:rPr lang="en-US" sz="2000" b="1">
                <a:solidFill>
                  <a:schemeClr val="bg1"/>
                </a:solidFill>
                <a:latin typeface="Halcom ExtraBold" pitchFamily="2" charset="77"/>
                <a:ea typeface="Arial" charset="0"/>
              </a:rPr>
              <a:t>Caregiver Leave</a:t>
            </a:r>
          </a:p>
          <a:p>
            <a:pPr marL="0" indent="0" eaLnBrk="0" hangingPunct="0">
              <a:buClr>
                <a:srgbClr val="381FA0"/>
              </a:buClr>
              <a:buNone/>
            </a:pPr>
            <a:r>
              <a:rPr lang="en-US" sz="2000" b="1">
                <a:solidFill>
                  <a:srgbClr val="5ADECB"/>
                </a:solidFill>
                <a:latin typeface="Halcom ExtraBold" pitchFamily="2" charset="77"/>
                <a:ea typeface="Arial" charset="0"/>
              </a:rPr>
              <a:t>6 weeks of 100% paid leave</a:t>
            </a:r>
            <a:endParaRPr lang="en-US" sz="2000" b="1">
              <a:solidFill>
                <a:srgbClr val="5ADECB"/>
              </a:solidFill>
              <a:latin typeface="Halcom ExtraBold" pitchFamily="2" charset="77"/>
              <a:ea typeface="Verdana" panose="020B0604030504040204" pitchFamily="34" charset="0"/>
              <a:cs typeface="Verdana" panose="020B0604030504040204" pitchFamily="34" charset="0"/>
            </a:endParaRPr>
          </a:p>
          <a:p>
            <a:pPr marL="0" indent="0" eaLnBrk="0" hangingPunct="0">
              <a:buClr>
                <a:srgbClr val="381FA0"/>
              </a:buClr>
              <a:buNone/>
            </a:pPr>
            <a:r>
              <a:rPr lang="en-US" sz="1600">
                <a:solidFill>
                  <a:schemeClr val="bg1"/>
                </a:solidFill>
                <a:latin typeface="Halcom" pitchFamily="2" charset="77"/>
                <a:ea typeface="Verdana" panose="020B0604030504040204" pitchFamily="34" charset="0"/>
                <a:cs typeface="Verdana" panose="020B0604030504040204" pitchFamily="34" charset="0"/>
              </a:rPr>
              <a:t>To care for a seriously ill family member</a:t>
            </a:r>
          </a:p>
          <a:p>
            <a:pPr marL="0" indent="0" eaLnBrk="0" hangingPunct="0">
              <a:buClr>
                <a:srgbClr val="381FA0"/>
              </a:buClr>
              <a:buNone/>
            </a:pPr>
            <a:endParaRPr lang="en-US" sz="2133" spc="-200">
              <a:solidFill>
                <a:schemeClr val="bg1"/>
              </a:solidFill>
              <a:latin typeface="Halcom" pitchFamily="2" charset="77"/>
              <a:ea typeface="Verdana" panose="020B0604030504040204" pitchFamily="34" charset="0"/>
              <a:cs typeface="Verdana" panose="020B0604030504040204" pitchFamily="34" charset="0"/>
            </a:endParaRPr>
          </a:p>
        </p:txBody>
      </p:sp>
      <p:sp>
        <p:nvSpPr>
          <p:cNvPr id="7" name="Title 6">
            <a:extLst>
              <a:ext uri="{FF2B5EF4-FFF2-40B4-BE49-F238E27FC236}">
                <a16:creationId xmlns:a16="http://schemas.microsoft.com/office/drawing/2014/main" id="{1AD879F5-5172-1045-BD2C-07B404F8923F}"/>
              </a:ext>
            </a:extLst>
          </p:cNvPr>
          <p:cNvSpPr>
            <a:spLocks noGrp="1"/>
          </p:cNvSpPr>
          <p:nvPr>
            <p:ph type="title"/>
          </p:nvPr>
        </p:nvSpPr>
        <p:spPr>
          <a:xfrm>
            <a:off x="349153" y="209695"/>
            <a:ext cx="4460488" cy="997063"/>
          </a:xfrm>
        </p:spPr>
        <p:txBody>
          <a:bodyPr>
            <a:normAutofit/>
          </a:bodyPr>
          <a:lstStyle/>
          <a:p>
            <a:pPr>
              <a:defRPr/>
            </a:pPr>
            <a:r>
              <a:rPr lang="en-US" sz="3600">
                <a:solidFill>
                  <a:srgbClr val="262626"/>
                </a:solidFill>
                <a:latin typeface="Halcom ExtraBold"/>
                <a:ea typeface="Helvetica Neue Condensed" panose="02000503000000020004" pitchFamily="2" charset="0"/>
                <a:cs typeface="Helvetica Neue Condensed" panose="02000503000000020004" pitchFamily="2" charset="0"/>
              </a:rPr>
              <a:t>Paid Corporate Leaves</a:t>
            </a:r>
            <a:endParaRPr lang="en-US" sz="3600">
              <a:solidFill>
                <a:srgbClr val="262626"/>
              </a:solidFill>
              <a:ea typeface="Helvetica Neue Condensed" panose="02000503000000020004" pitchFamily="2" charset="0"/>
              <a:cs typeface="Helvetica Neue Condensed" panose="02000503000000020004" pitchFamily="2" charset="0"/>
            </a:endParaRPr>
          </a:p>
        </p:txBody>
      </p:sp>
      <p:pic>
        <p:nvPicPr>
          <p:cNvPr id="2" name="Picture 1">
            <a:extLst>
              <a:ext uri="{FF2B5EF4-FFF2-40B4-BE49-F238E27FC236}">
                <a16:creationId xmlns:a16="http://schemas.microsoft.com/office/drawing/2014/main" id="{B4C92D3A-46B8-4425-9AF5-B6BFB386EAB8}"/>
              </a:ext>
            </a:extLst>
          </p:cNvPr>
          <p:cNvPicPr>
            <a:picLocks noChangeAspect="1"/>
          </p:cNvPicPr>
          <p:nvPr/>
        </p:nvPicPr>
        <p:blipFill>
          <a:blip r:embed="rId3"/>
          <a:stretch>
            <a:fillRect/>
          </a:stretch>
        </p:blipFill>
        <p:spPr>
          <a:xfrm>
            <a:off x="4277543" y="4505218"/>
            <a:ext cx="3898261" cy="1572768"/>
          </a:xfrm>
          <a:prstGeom prst="rect">
            <a:avLst/>
          </a:prstGeom>
        </p:spPr>
      </p:pic>
      <p:sp>
        <p:nvSpPr>
          <p:cNvPr id="11" name="Text Placeholder 14">
            <a:extLst>
              <a:ext uri="{FF2B5EF4-FFF2-40B4-BE49-F238E27FC236}">
                <a16:creationId xmlns:a16="http://schemas.microsoft.com/office/drawing/2014/main" id="{986509F0-B477-4B4A-A513-933B3F686689}"/>
              </a:ext>
            </a:extLst>
          </p:cNvPr>
          <p:cNvSpPr txBox="1">
            <a:spLocks/>
          </p:cNvSpPr>
          <p:nvPr/>
        </p:nvSpPr>
        <p:spPr>
          <a:xfrm>
            <a:off x="4386723" y="4505218"/>
            <a:ext cx="3679902" cy="1710152"/>
          </a:xfrm>
          <a:prstGeom prst="rect">
            <a:avLst/>
          </a:prstGeom>
        </p:spPr>
        <p:txBody>
          <a:bodyPr vert="horz"/>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1pPr>
            <a:lvl2pPr marL="609585"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2pPr>
            <a:lvl3pPr marL="121917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3pPr>
            <a:lvl4pPr marL="1828754"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4pPr>
            <a:lvl5pPr marL="2438339"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9pPr>
          </a:lstStyle>
          <a:p>
            <a:pPr marL="0" indent="0" eaLnBrk="0" hangingPunct="0">
              <a:lnSpc>
                <a:spcPct val="120000"/>
              </a:lnSpc>
              <a:buClr>
                <a:srgbClr val="381FA0"/>
              </a:buClr>
              <a:buNone/>
            </a:pPr>
            <a:r>
              <a:rPr lang="en-US" sz="2000" b="1">
                <a:solidFill>
                  <a:schemeClr val="bg1"/>
                </a:solidFill>
                <a:latin typeface="Halcom ExtraBold" pitchFamily="2" charset="77"/>
                <a:ea typeface="Arial" charset="0"/>
              </a:rPr>
              <a:t>Military Leave</a:t>
            </a:r>
          </a:p>
          <a:p>
            <a:pPr marL="0" indent="0" eaLnBrk="0" hangingPunct="0">
              <a:buClr>
                <a:srgbClr val="381FA0"/>
              </a:buClr>
              <a:buNone/>
            </a:pPr>
            <a:r>
              <a:rPr lang="en-US" sz="2000" b="1">
                <a:solidFill>
                  <a:srgbClr val="5ADECB"/>
                </a:solidFill>
                <a:latin typeface="Halcom ExtraBold" pitchFamily="2" charset="77"/>
                <a:ea typeface="Arial" charset="0"/>
              </a:rPr>
              <a:t>16 weeks of 100% paid leave</a:t>
            </a:r>
            <a:endParaRPr lang="en-US" sz="2000" b="1">
              <a:solidFill>
                <a:srgbClr val="5ADECB"/>
              </a:solidFill>
              <a:latin typeface="Halcom ExtraBold" pitchFamily="2" charset="77"/>
              <a:ea typeface="Verdana" panose="020B0604030504040204" pitchFamily="34" charset="0"/>
              <a:cs typeface="Verdana" panose="020B0604030504040204" pitchFamily="34" charset="0"/>
            </a:endParaRPr>
          </a:p>
          <a:p>
            <a:pPr marL="0" indent="0" eaLnBrk="0" hangingPunct="0">
              <a:lnSpc>
                <a:spcPct val="120000"/>
              </a:lnSpc>
              <a:buClr>
                <a:srgbClr val="381FA0"/>
              </a:buClr>
              <a:buNone/>
            </a:pPr>
            <a:r>
              <a:rPr lang="en-US" sz="1600">
                <a:solidFill>
                  <a:schemeClr val="bg1"/>
                </a:solidFill>
                <a:latin typeface="Halcom" pitchFamily="2" charset="77"/>
                <a:ea typeface="Verdana" panose="020B0604030504040204" pitchFamily="34" charset="0"/>
                <a:cs typeface="Verdana" panose="020B0604030504040204" pitchFamily="34" charset="0"/>
              </a:rPr>
              <a:t>When deployed to active military service</a:t>
            </a:r>
            <a:br>
              <a:rPr lang="en-US" sz="1600">
                <a:solidFill>
                  <a:schemeClr val="bg1"/>
                </a:solidFill>
                <a:latin typeface="Halcom" pitchFamily="2" charset="77"/>
                <a:ea typeface="Verdana" panose="020B0604030504040204" pitchFamily="34" charset="0"/>
                <a:cs typeface="Verdana" panose="020B0604030504040204" pitchFamily="34" charset="0"/>
              </a:rPr>
            </a:br>
            <a:endParaRPr lang="en-US" sz="2133" b="1" spc="-200">
              <a:solidFill>
                <a:schemeClr val="bg1"/>
              </a:solidFill>
              <a:latin typeface="Halcom" pitchFamily="2" charset="77"/>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723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B46CB50-0CB1-7240-B425-150B63567D97}"/>
              </a:ext>
            </a:extLst>
          </p:cNvPr>
          <p:cNvSpPr>
            <a:spLocks noGrp="1"/>
          </p:cNvSpPr>
          <p:nvPr>
            <p:ph idx="1"/>
          </p:nvPr>
        </p:nvSpPr>
        <p:spPr>
          <a:xfrm>
            <a:off x="1486830" y="1673156"/>
            <a:ext cx="8754450" cy="4311591"/>
          </a:xfrm>
        </p:spPr>
        <p:txBody>
          <a:bodyPr>
            <a:normAutofit fontScale="92500" lnSpcReduction="20000"/>
          </a:bodyPr>
          <a:lstStyle/>
          <a:p>
            <a:r>
              <a:rPr lang="en-US" sz="2200" b="1">
                <a:solidFill>
                  <a:srgbClr val="FF884C"/>
                </a:solidFill>
                <a:latin typeface="Halcom Book"/>
              </a:rPr>
              <a:t>Accident Insurance </a:t>
            </a:r>
            <a:r>
              <a:rPr lang="en-US" sz="2200">
                <a:latin typeface="Halcom Book"/>
              </a:rPr>
              <a:t>provides a fixed cash payment that can assist in covering expenses that occur following the treatment of an accidental injury.</a:t>
            </a:r>
          </a:p>
          <a:p>
            <a:endParaRPr lang="en-US" sz="2200" b="1">
              <a:solidFill>
                <a:srgbClr val="FF884C"/>
              </a:solidFill>
              <a:latin typeface="Halcom Book"/>
            </a:endParaRPr>
          </a:p>
          <a:p>
            <a:r>
              <a:rPr lang="en-US" sz="2200" b="1">
                <a:solidFill>
                  <a:srgbClr val="FF884C"/>
                </a:solidFill>
                <a:latin typeface="Halcom Book"/>
              </a:rPr>
              <a:t>Critical Illness </a:t>
            </a:r>
            <a:r>
              <a:rPr lang="en-US" sz="2200">
                <a:latin typeface="Halcom Book"/>
              </a:rPr>
              <a:t>If you are diagnosed with a covered condition, like cancer or stroke, Critical Illness coverage will pay out a lump sum cash benefit. It can help to cover out-of-pocket medical expenses for treatments not covered by your medical plan, such as deductible and coinsurance expenses.</a:t>
            </a:r>
          </a:p>
          <a:p>
            <a:endParaRPr lang="en-US" sz="2200" b="1">
              <a:solidFill>
                <a:srgbClr val="FF884C"/>
              </a:solidFill>
              <a:latin typeface="Halcom Book"/>
            </a:endParaRPr>
          </a:p>
          <a:p>
            <a:r>
              <a:rPr lang="en-US" sz="2200" b="1">
                <a:solidFill>
                  <a:srgbClr val="FF884C"/>
                </a:solidFill>
                <a:latin typeface="Halcom Book"/>
              </a:rPr>
              <a:t>Hospital Indemnity </a:t>
            </a:r>
            <a:r>
              <a:rPr lang="en-US" sz="2200">
                <a:latin typeface="Halcom Book"/>
              </a:rPr>
              <a:t>provides a fixed cash benefit should you be admitted to the hospital for a covered stay. This money can be used however you choose. </a:t>
            </a:r>
          </a:p>
          <a:p>
            <a:endParaRPr lang="en-US" sz="2200" b="1">
              <a:solidFill>
                <a:srgbClr val="002060"/>
              </a:solidFill>
              <a:latin typeface="Halcom Book"/>
              <a:ea typeface="Verdana"/>
              <a:cs typeface="Verdana"/>
            </a:endParaRPr>
          </a:p>
          <a:p>
            <a:r>
              <a:rPr lang="en-US" sz="2200" b="1">
                <a:solidFill>
                  <a:srgbClr val="002060"/>
                </a:solidFill>
                <a:latin typeface="Halcom Book"/>
                <a:ea typeface="Verdana"/>
                <a:cs typeface="Verdana"/>
              </a:rPr>
              <a:t>To learn more about these plans, visit the </a:t>
            </a:r>
            <a:r>
              <a:rPr lang="en-US" sz="2200" b="1">
                <a:solidFill>
                  <a:srgbClr val="FF884C"/>
                </a:solidFill>
                <a:latin typeface="Halcom Book"/>
                <a:ea typeface="Verdana"/>
                <a:cs typeface="Verdana"/>
                <a:hlinkClick r:id="rId3">
                  <a:extLst>
                    <a:ext uri="{A12FA001-AC4F-418D-AE19-62706E023703}">
                      <ahyp:hlinkClr xmlns:ahyp="http://schemas.microsoft.com/office/drawing/2018/hyperlinkcolor" val="tx"/>
                    </a:ext>
                  </a:extLst>
                </a:hlinkClick>
              </a:rPr>
              <a:t>UnitedHealthcare Pre-Member website</a:t>
            </a:r>
            <a:r>
              <a:rPr lang="en-US" sz="2200" b="1">
                <a:solidFill>
                  <a:srgbClr val="002060"/>
                </a:solidFill>
                <a:latin typeface="Halcom Book"/>
                <a:ea typeface="Verdana"/>
                <a:cs typeface="Verdana"/>
              </a:rPr>
              <a:t>. </a:t>
            </a:r>
            <a:br>
              <a:rPr lang="en-US" b="1">
                <a:solidFill>
                  <a:srgbClr val="545454"/>
                </a:solidFill>
                <a:latin typeface="+mj-lt"/>
                <a:ea typeface="Verdana"/>
                <a:cs typeface="Verdana"/>
              </a:rPr>
            </a:br>
            <a:endParaRPr lang="en-US" b="1">
              <a:latin typeface="+mj-lt"/>
              <a:ea typeface="Verdana" panose="020B0604030504040204" pitchFamily="34" charset="0"/>
              <a:cs typeface="Verdana" panose="020B0604030504040204" pitchFamily="34" charset="0"/>
            </a:endParaRPr>
          </a:p>
          <a:p>
            <a:endParaRPr lang="en-US"/>
          </a:p>
        </p:txBody>
      </p:sp>
      <p:sp>
        <p:nvSpPr>
          <p:cNvPr id="2" name="Title 1">
            <a:extLst>
              <a:ext uri="{FF2B5EF4-FFF2-40B4-BE49-F238E27FC236}">
                <a16:creationId xmlns:a16="http://schemas.microsoft.com/office/drawing/2014/main" id="{BAF6CA2E-3A8F-BB49-974A-15495EC9F6BD}"/>
              </a:ext>
            </a:extLst>
          </p:cNvPr>
          <p:cNvSpPr>
            <a:spLocks noGrp="1"/>
          </p:cNvSpPr>
          <p:nvPr>
            <p:ph type="title"/>
          </p:nvPr>
        </p:nvSpPr>
        <p:spPr>
          <a:xfrm>
            <a:off x="290390" y="145937"/>
            <a:ext cx="9158410" cy="997063"/>
          </a:xfrm>
        </p:spPr>
        <p:txBody>
          <a:bodyPr>
            <a:normAutofit/>
          </a:bodyPr>
          <a:lstStyle/>
          <a:p>
            <a:r>
              <a:rPr lang="en-US"/>
              <a:t>Additional Voluntary Benefits</a:t>
            </a:r>
          </a:p>
        </p:txBody>
      </p:sp>
    </p:spTree>
    <p:extLst>
      <p:ext uri="{BB962C8B-B14F-4D97-AF65-F5344CB8AC3E}">
        <p14:creationId xmlns:p14="http://schemas.microsoft.com/office/powerpoint/2010/main" val="125752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Hit Refresh">
            <a:extLst>
              <a:ext uri="{FF2B5EF4-FFF2-40B4-BE49-F238E27FC236}">
                <a16:creationId xmlns:a16="http://schemas.microsoft.com/office/drawing/2014/main" id="{AA9A8425-23BD-9940-8C3F-B07E7551FB37}"/>
              </a:ext>
            </a:extLst>
          </p:cNvPr>
          <p:cNvSpPr txBox="1">
            <a:spLocks/>
          </p:cNvSpPr>
          <p:nvPr/>
        </p:nvSpPr>
        <p:spPr>
          <a:xfrm>
            <a:off x="7972629" y="1857658"/>
            <a:ext cx="1562390"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Impact</a:t>
            </a:r>
          </a:p>
        </p:txBody>
      </p:sp>
      <p:sp>
        <p:nvSpPr>
          <p:cNvPr id="11" name="Hit Refresh">
            <a:extLst>
              <a:ext uri="{FF2B5EF4-FFF2-40B4-BE49-F238E27FC236}">
                <a16:creationId xmlns:a16="http://schemas.microsoft.com/office/drawing/2014/main" id="{8A3D8108-73DB-9C49-9087-199028A4EB1A}"/>
              </a:ext>
            </a:extLst>
          </p:cNvPr>
          <p:cNvSpPr txBox="1">
            <a:spLocks/>
          </p:cNvSpPr>
          <p:nvPr/>
        </p:nvSpPr>
        <p:spPr>
          <a:xfrm>
            <a:off x="8436415" y="5735146"/>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Opportunity</a:t>
            </a:r>
          </a:p>
        </p:txBody>
      </p:sp>
      <p:sp>
        <p:nvSpPr>
          <p:cNvPr id="12" name="Hit Refresh">
            <a:extLst>
              <a:ext uri="{FF2B5EF4-FFF2-40B4-BE49-F238E27FC236}">
                <a16:creationId xmlns:a16="http://schemas.microsoft.com/office/drawing/2014/main" id="{DCADD355-333C-AC49-B880-49C83AC946CD}"/>
              </a:ext>
            </a:extLst>
          </p:cNvPr>
          <p:cNvSpPr txBox="1">
            <a:spLocks/>
          </p:cNvSpPr>
          <p:nvPr/>
        </p:nvSpPr>
        <p:spPr>
          <a:xfrm>
            <a:off x="6407532"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Acceleration</a:t>
            </a:r>
          </a:p>
        </p:txBody>
      </p:sp>
      <p:sp>
        <p:nvSpPr>
          <p:cNvPr id="14" name="Hit Refresh">
            <a:extLst>
              <a:ext uri="{FF2B5EF4-FFF2-40B4-BE49-F238E27FC236}">
                <a16:creationId xmlns:a16="http://schemas.microsoft.com/office/drawing/2014/main" id="{E6BD0F79-3991-4B86-B90B-E67BA6300CF8}"/>
              </a:ext>
            </a:extLst>
          </p:cNvPr>
          <p:cNvSpPr txBox="1">
            <a:spLocks/>
          </p:cNvSpPr>
          <p:nvPr/>
        </p:nvSpPr>
        <p:spPr>
          <a:xfrm>
            <a:off x="3990709" y="2810427"/>
            <a:ext cx="6719928" cy="24312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nSpc>
                <a:spcPct val="120000"/>
              </a:lnSpc>
            </a:pPr>
            <a:endParaRPr lang="en-US" sz="1400" b="0">
              <a:solidFill>
                <a:srgbClr val="545454"/>
              </a:solidFill>
              <a:latin typeface="+mj-lt"/>
              <a:ea typeface="Verdana" panose="020B0604030504040204" pitchFamily="34" charset="0"/>
              <a:cs typeface="Verdana" panose="020B0604030504040204" pitchFamily="34" charset="0"/>
            </a:endParaRPr>
          </a:p>
        </p:txBody>
      </p:sp>
      <p:pic>
        <p:nvPicPr>
          <p:cNvPr id="2054" name="Picture 6" descr="Related image">
            <a:extLst>
              <a:ext uri="{FF2B5EF4-FFF2-40B4-BE49-F238E27FC236}">
                <a16:creationId xmlns:a16="http://schemas.microsoft.com/office/drawing/2014/main" id="{8182E2FD-1F42-488A-81D9-EB50151939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527" y="4237012"/>
            <a:ext cx="1210588" cy="8826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99EE062-B9D8-6447-B555-EDDF37ADC3E1}"/>
              </a:ext>
            </a:extLst>
          </p:cNvPr>
          <p:cNvSpPr>
            <a:spLocks noGrp="1"/>
          </p:cNvSpPr>
          <p:nvPr>
            <p:ph type="title"/>
          </p:nvPr>
        </p:nvSpPr>
        <p:spPr>
          <a:xfrm>
            <a:off x="290390" y="145937"/>
            <a:ext cx="9158410" cy="997063"/>
          </a:xfrm>
        </p:spPr>
        <p:txBody>
          <a:bodyPr>
            <a:normAutofit/>
          </a:bodyPr>
          <a:lstStyle/>
          <a:p>
            <a:r>
              <a:rPr lang="en-US"/>
              <a:t>Other Voluntary Options</a:t>
            </a:r>
          </a:p>
        </p:txBody>
      </p:sp>
      <p:sp>
        <p:nvSpPr>
          <p:cNvPr id="5" name="Content Placeholder 4">
            <a:extLst>
              <a:ext uri="{FF2B5EF4-FFF2-40B4-BE49-F238E27FC236}">
                <a16:creationId xmlns:a16="http://schemas.microsoft.com/office/drawing/2014/main" id="{57240F8E-81DF-BF4E-846E-9222008FB4C6}"/>
              </a:ext>
            </a:extLst>
          </p:cNvPr>
          <p:cNvSpPr>
            <a:spLocks noGrp="1"/>
          </p:cNvSpPr>
          <p:nvPr>
            <p:ph idx="1"/>
          </p:nvPr>
        </p:nvSpPr>
        <p:spPr>
          <a:xfrm>
            <a:off x="3627174" y="1913171"/>
            <a:ext cx="7396426" cy="3206477"/>
          </a:xfrm>
        </p:spPr>
        <p:txBody>
          <a:bodyPr>
            <a:noAutofit/>
          </a:bodyPr>
          <a:lstStyle/>
          <a:p>
            <a:pPr marL="0" indent="0">
              <a:lnSpc>
                <a:spcPct val="100000"/>
              </a:lnSpc>
              <a:buNone/>
            </a:pPr>
            <a:r>
              <a:rPr lang="en-US" sz="2400" b="1">
                <a:solidFill>
                  <a:srgbClr val="FF884C"/>
                </a:solidFill>
              </a:rPr>
              <a:t>Legal Insurance: </a:t>
            </a:r>
          </a:p>
          <a:p>
            <a:pPr marL="0" indent="0">
              <a:lnSpc>
                <a:spcPct val="100000"/>
              </a:lnSpc>
              <a:spcBef>
                <a:spcPts val="0"/>
              </a:spcBef>
              <a:buNone/>
            </a:pPr>
            <a:r>
              <a:rPr lang="en-US">
                <a:latin typeface="Halcom Book"/>
              </a:rPr>
              <a:t>You may enroll in our group legal plan through MetLife Legal Plans. This coverage can help you resolve a wide range of legal issues through telephone advice and office consultations. This service also includes identity theft services.</a:t>
            </a:r>
          </a:p>
          <a:p>
            <a:pPr marL="0" indent="0">
              <a:lnSpc>
                <a:spcPct val="100000"/>
              </a:lnSpc>
              <a:buNone/>
            </a:pPr>
            <a:endParaRPr lang="en-US" sz="1400"/>
          </a:p>
          <a:p>
            <a:pPr marL="0" indent="0">
              <a:lnSpc>
                <a:spcPct val="100000"/>
              </a:lnSpc>
              <a:buNone/>
            </a:pPr>
            <a:r>
              <a:rPr lang="en-US" sz="2400" b="1">
                <a:solidFill>
                  <a:srgbClr val="FF884C"/>
                </a:solidFill>
              </a:rPr>
              <a:t>Identity Theft Protection:</a:t>
            </a:r>
          </a:p>
          <a:p>
            <a:pPr marL="0" indent="0">
              <a:lnSpc>
                <a:spcPct val="100000"/>
              </a:lnSpc>
              <a:spcBef>
                <a:spcPts val="0"/>
              </a:spcBef>
              <a:buNone/>
            </a:pPr>
            <a:r>
              <a:rPr lang="en-US"/>
              <a:t>Through the Dentsu group policy you have access to two LifeLock identity theft coverage plans at reduced premiums. </a:t>
            </a:r>
          </a:p>
          <a:p>
            <a:endParaRPr lang="en-US" sz="2400"/>
          </a:p>
          <a:p>
            <a:endParaRPr lang="en-US" sz="1800"/>
          </a:p>
        </p:txBody>
      </p:sp>
      <p:pic>
        <p:nvPicPr>
          <p:cNvPr id="4" name="Picture 3" descr="Logo, company name&#10;&#10;Description automatically generated">
            <a:extLst>
              <a:ext uri="{FF2B5EF4-FFF2-40B4-BE49-F238E27FC236}">
                <a16:creationId xmlns:a16="http://schemas.microsoft.com/office/drawing/2014/main" id="{5C845A67-2BC8-43E8-B6AC-AFB5C7EC1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8097" y="1857658"/>
            <a:ext cx="1103826" cy="1103826"/>
          </a:xfrm>
          <a:prstGeom prst="rect">
            <a:avLst/>
          </a:prstGeom>
        </p:spPr>
      </p:pic>
    </p:spTree>
    <p:extLst>
      <p:ext uri="{BB962C8B-B14F-4D97-AF65-F5344CB8AC3E}">
        <p14:creationId xmlns:p14="http://schemas.microsoft.com/office/powerpoint/2010/main" val="366066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it Refresh">
            <a:extLst>
              <a:ext uri="{FF2B5EF4-FFF2-40B4-BE49-F238E27FC236}">
                <a16:creationId xmlns:a16="http://schemas.microsoft.com/office/drawing/2014/main" id="{8A3D8108-73DB-9C49-9087-199028A4EB1A}"/>
              </a:ext>
            </a:extLst>
          </p:cNvPr>
          <p:cNvSpPr txBox="1">
            <a:spLocks/>
          </p:cNvSpPr>
          <p:nvPr/>
        </p:nvSpPr>
        <p:spPr>
          <a:xfrm>
            <a:off x="9372249"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Opportunity</a:t>
            </a:r>
          </a:p>
        </p:txBody>
      </p:sp>
      <p:sp>
        <p:nvSpPr>
          <p:cNvPr id="12" name="Hit Refresh">
            <a:extLst>
              <a:ext uri="{FF2B5EF4-FFF2-40B4-BE49-F238E27FC236}">
                <a16:creationId xmlns:a16="http://schemas.microsoft.com/office/drawing/2014/main" id="{DCADD355-333C-AC49-B880-49C83AC946CD}"/>
              </a:ext>
            </a:extLst>
          </p:cNvPr>
          <p:cNvSpPr txBox="1">
            <a:spLocks/>
          </p:cNvSpPr>
          <p:nvPr/>
        </p:nvSpPr>
        <p:spPr>
          <a:xfrm>
            <a:off x="6407532"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Acceleration</a:t>
            </a:r>
          </a:p>
        </p:txBody>
      </p:sp>
      <p:sp>
        <p:nvSpPr>
          <p:cNvPr id="14" name="Hit Refresh">
            <a:extLst>
              <a:ext uri="{FF2B5EF4-FFF2-40B4-BE49-F238E27FC236}">
                <a16:creationId xmlns:a16="http://schemas.microsoft.com/office/drawing/2014/main" id="{E6BD0F79-3991-4B86-B90B-E67BA6300CF8}"/>
              </a:ext>
            </a:extLst>
          </p:cNvPr>
          <p:cNvSpPr txBox="1">
            <a:spLocks/>
          </p:cNvSpPr>
          <p:nvPr/>
        </p:nvSpPr>
        <p:spPr>
          <a:xfrm>
            <a:off x="2294965" y="1327309"/>
            <a:ext cx="7732438" cy="431407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nSpc>
                <a:spcPct val="120000"/>
              </a:lnSpc>
            </a:pPr>
            <a:endParaRPr lang="en-US" sz="2000" b="0">
              <a:solidFill>
                <a:srgbClr val="545454"/>
              </a:solidFill>
              <a:latin typeface="Halcom" pitchFamily="2" charset="77"/>
              <a:ea typeface="Verdana"/>
              <a:cs typeface="Verdana" panose="020B0604030504040204" pitchFamily="34" charset="0"/>
            </a:endParaRPr>
          </a:p>
          <a:p>
            <a:pPr>
              <a:lnSpc>
                <a:spcPct val="120000"/>
              </a:lnSpc>
            </a:pPr>
            <a:r>
              <a:rPr lang="en-US" sz="2000" b="0">
                <a:solidFill>
                  <a:srgbClr val="000041"/>
                </a:solidFill>
                <a:latin typeface="Halcom Book"/>
                <a:ea typeface="Verdana"/>
                <a:cs typeface="Verdana" panose="020B0604030504040204" pitchFamily="34" charset="0"/>
              </a:rPr>
              <a:t>Save money by using pre-tax earnings to pay for your monthly commuting costs </a:t>
            </a:r>
            <a:r>
              <a:rPr lang="en-US" sz="2000" b="0" i="1">
                <a:solidFill>
                  <a:srgbClr val="000041"/>
                </a:solidFill>
                <a:latin typeface="Halcom Book"/>
                <a:ea typeface="Verdana"/>
                <a:cs typeface="Verdana" panose="020B0604030504040204" pitchFamily="34" charset="0"/>
              </a:rPr>
              <a:t>to and from and office</a:t>
            </a:r>
          </a:p>
          <a:p>
            <a:pPr>
              <a:lnSpc>
                <a:spcPct val="120000"/>
              </a:lnSpc>
            </a:pPr>
            <a:endParaRPr lang="en-US" sz="2000" b="0">
              <a:solidFill>
                <a:srgbClr val="000041"/>
              </a:solidFill>
              <a:latin typeface="Halcom Book"/>
              <a:ea typeface="Verdana"/>
              <a:cs typeface="Verdana" panose="020B0604030504040204" pitchFamily="34" charset="0"/>
            </a:endParaRPr>
          </a:p>
          <a:p>
            <a:pPr>
              <a:lnSpc>
                <a:spcPct val="120000"/>
              </a:lnSpc>
            </a:pPr>
            <a:r>
              <a:rPr lang="en-US" sz="2000">
                <a:solidFill>
                  <a:srgbClr val="000041"/>
                </a:solidFill>
                <a:latin typeface="Halcom Book"/>
                <a:ea typeface="Verdana"/>
                <a:cs typeface="Verdana" panose="020B0604030504040204" pitchFamily="34" charset="0"/>
              </a:rPr>
              <a:t>Monthly Pre-tax Limits</a:t>
            </a:r>
          </a:p>
          <a:p>
            <a:pPr>
              <a:lnSpc>
                <a:spcPct val="120000"/>
              </a:lnSpc>
            </a:pPr>
            <a:r>
              <a:rPr lang="en-US" sz="2000" b="0">
                <a:solidFill>
                  <a:srgbClr val="000041"/>
                </a:solidFill>
                <a:latin typeface="Halcom Book"/>
                <a:ea typeface="Verdana"/>
                <a:cs typeface="Verdana" panose="020B0604030504040204" pitchFamily="34" charset="0"/>
              </a:rPr>
              <a:t>Transit:</a:t>
            </a:r>
            <a:r>
              <a:rPr lang="en-US" sz="2000">
                <a:solidFill>
                  <a:srgbClr val="000041"/>
                </a:solidFill>
                <a:latin typeface="Halcom Book"/>
                <a:ea typeface="Verdana"/>
                <a:cs typeface="Verdana" panose="020B0604030504040204" pitchFamily="34" charset="0"/>
              </a:rPr>
              <a:t> </a:t>
            </a:r>
            <a:r>
              <a:rPr lang="en-US" sz="2000" b="0">
                <a:solidFill>
                  <a:srgbClr val="000041"/>
                </a:solidFill>
                <a:latin typeface="Halcom Book"/>
                <a:ea typeface="Verdana"/>
                <a:cs typeface="Verdana" panose="020B0604030504040204" pitchFamily="34" charset="0"/>
              </a:rPr>
              <a:t> $300</a:t>
            </a:r>
          </a:p>
          <a:p>
            <a:pPr>
              <a:lnSpc>
                <a:spcPct val="120000"/>
              </a:lnSpc>
            </a:pPr>
            <a:r>
              <a:rPr lang="en-US" sz="2000" b="0">
                <a:solidFill>
                  <a:srgbClr val="000041"/>
                </a:solidFill>
                <a:latin typeface="Halcom Book"/>
                <a:ea typeface="Verdana"/>
                <a:cs typeface="Verdana" panose="020B0604030504040204" pitchFamily="34" charset="0"/>
              </a:rPr>
              <a:t>Parking:  $300</a:t>
            </a:r>
          </a:p>
          <a:p>
            <a:pPr>
              <a:lnSpc>
                <a:spcPct val="120000"/>
              </a:lnSpc>
            </a:pPr>
            <a:endParaRPr lang="en-US" sz="2000" b="0">
              <a:solidFill>
                <a:srgbClr val="000041"/>
              </a:solidFill>
              <a:latin typeface="Halcom Book"/>
              <a:ea typeface="Verdana"/>
              <a:cs typeface="Verdana" panose="020B0604030504040204" pitchFamily="34" charset="0"/>
            </a:endParaRPr>
          </a:p>
          <a:p>
            <a:pPr>
              <a:lnSpc>
                <a:spcPct val="120000"/>
              </a:lnSpc>
            </a:pPr>
            <a:r>
              <a:rPr lang="en-US" sz="2000" b="0">
                <a:solidFill>
                  <a:srgbClr val="000041"/>
                </a:solidFill>
                <a:latin typeface="Halcom Book"/>
                <a:ea typeface="Verdana"/>
                <a:cs typeface="Verdana" panose="020B0604030504040204" pitchFamily="34" charset="0"/>
              </a:rPr>
              <a:t>The enrollment window runs from the 11th through the 10th of the month for coverage effective the following month. </a:t>
            </a:r>
          </a:p>
          <a:p>
            <a:pPr>
              <a:lnSpc>
                <a:spcPct val="120000"/>
              </a:lnSpc>
            </a:pPr>
            <a:endParaRPr lang="en-US" sz="2000" b="0">
              <a:solidFill>
                <a:srgbClr val="000041"/>
              </a:solidFill>
              <a:latin typeface="Halcom Book"/>
              <a:ea typeface="Verdana"/>
              <a:cs typeface="Verdana" panose="020B0604030504040204" pitchFamily="34" charset="0"/>
            </a:endParaRPr>
          </a:p>
          <a:p>
            <a:pPr>
              <a:lnSpc>
                <a:spcPct val="120000"/>
              </a:lnSpc>
            </a:pPr>
            <a:r>
              <a:rPr lang="en-US" sz="2000" b="0">
                <a:solidFill>
                  <a:srgbClr val="000041"/>
                </a:solidFill>
                <a:latin typeface="Halcom Book"/>
                <a:ea typeface="Verdana"/>
                <a:cs typeface="Verdana" panose="020B0604030504040204" pitchFamily="34" charset="0"/>
              </a:rPr>
              <a:t>Deductions are taken month of, and commuter cards are pre-funded.</a:t>
            </a:r>
          </a:p>
          <a:p>
            <a:pPr>
              <a:lnSpc>
                <a:spcPct val="120000"/>
              </a:lnSpc>
            </a:pPr>
            <a:endParaRPr lang="en-US" sz="1600" b="0">
              <a:solidFill>
                <a:srgbClr val="545454"/>
              </a:solidFill>
              <a:latin typeface="Halcom" pitchFamily="2" charset="77"/>
              <a:ea typeface="Verdana" panose="020B0604030504040204" pitchFamily="34" charset="0"/>
              <a:cs typeface="Verdana" panose="020B0604030504040204" pitchFamily="34" charset="0"/>
            </a:endParaRPr>
          </a:p>
        </p:txBody>
      </p:sp>
      <p:sp>
        <p:nvSpPr>
          <p:cNvPr id="20" name="TextBox 1">
            <a:extLst>
              <a:ext uri="{FF2B5EF4-FFF2-40B4-BE49-F238E27FC236}">
                <a16:creationId xmlns:a16="http://schemas.microsoft.com/office/drawing/2014/main" id="{ADD2BDCA-D56E-4691-8E29-0E3DDE0ECDF7}"/>
              </a:ext>
            </a:extLst>
          </p:cNvPr>
          <p:cNvSpPr txBox="1"/>
          <p:nvPr/>
        </p:nvSpPr>
        <p:spPr>
          <a:xfrm>
            <a:off x="218769" y="468633"/>
            <a:ext cx="5697785" cy="546625"/>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3600">
                <a:solidFill>
                  <a:srgbClr val="262626"/>
                </a:solidFill>
                <a:latin typeface="Halcom ExtraBold"/>
              </a:rPr>
              <a:t>Commuter Benefits</a:t>
            </a:r>
            <a:endParaRPr lang="en-US" sz="3600"/>
          </a:p>
        </p:txBody>
      </p:sp>
    </p:spTree>
    <p:extLst>
      <p:ext uri="{BB962C8B-B14F-4D97-AF65-F5344CB8AC3E}">
        <p14:creationId xmlns:p14="http://schemas.microsoft.com/office/powerpoint/2010/main" val="424134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B1F7814-64AE-8E73-A59A-9FB823BF4E4D}"/>
              </a:ext>
            </a:extLst>
          </p:cNvPr>
          <p:cNvPicPr>
            <a:picLocks noGrp="1" noChangeAspect="1"/>
          </p:cNvPicPr>
          <p:nvPr>
            <p:ph type="pic" idx="13"/>
          </p:nvPr>
        </p:nvPicPr>
        <p:blipFill rotWithShape="1">
          <a:blip r:embed="rId3"/>
          <a:srcRect l="112" r="112"/>
          <a:stretch/>
        </p:blipFill>
        <p:spPr/>
      </p:pic>
    </p:spTree>
    <p:extLst>
      <p:ext uri="{BB962C8B-B14F-4D97-AF65-F5344CB8AC3E}">
        <p14:creationId xmlns:p14="http://schemas.microsoft.com/office/powerpoint/2010/main" val="154676643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Hit Refresh">
            <a:extLst>
              <a:ext uri="{FF2B5EF4-FFF2-40B4-BE49-F238E27FC236}">
                <a16:creationId xmlns:a16="http://schemas.microsoft.com/office/drawing/2014/main" id="{AA9A8425-23BD-9940-8C3F-B07E7551FB37}"/>
              </a:ext>
            </a:extLst>
          </p:cNvPr>
          <p:cNvSpPr txBox="1">
            <a:spLocks/>
          </p:cNvSpPr>
          <p:nvPr/>
        </p:nvSpPr>
        <p:spPr>
          <a:xfrm>
            <a:off x="7972629" y="1857658"/>
            <a:ext cx="1562390"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Impact</a:t>
            </a:r>
          </a:p>
        </p:txBody>
      </p:sp>
      <p:sp>
        <p:nvSpPr>
          <p:cNvPr id="11" name="Hit Refresh">
            <a:extLst>
              <a:ext uri="{FF2B5EF4-FFF2-40B4-BE49-F238E27FC236}">
                <a16:creationId xmlns:a16="http://schemas.microsoft.com/office/drawing/2014/main" id="{8A3D8108-73DB-9C49-9087-199028A4EB1A}"/>
              </a:ext>
            </a:extLst>
          </p:cNvPr>
          <p:cNvSpPr txBox="1">
            <a:spLocks/>
          </p:cNvSpPr>
          <p:nvPr/>
        </p:nvSpPr>
        <p:spPr>
          <a:xfrm>
            <a:off x="9372249"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Opportunity</a:t>
            </a:r>
          </a:p>
        </p:txBody>
      </p:sp>
      <p:sp>
        <p:nvSpPr>
          <p:cNvPr id="12" name="Hit Refresh">
            <a:extLst>
              <a:ext uri="{FF2B5EF4-FFF2-40B4-BE49-F238E27FC236}">
                <a16:creationId xmlns:a16="http://schemas.microsoft.com/office/drawing/2014/main" id="{DCADD355-333C-AC49-B880-49C83AC946CD}"/>
              </a:ext>
            </a:extLst>
          </p:cNvPr>
          <p:cNvSpPr txBox="1">
            <a:spLocks/>
          </p:cNvSpPr>
          <p:nvPr/>
        </p:nvSpPr>
        <p:spPr>
          <a:xfrm>
            <a:off x="6407532"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Acceleration</a:t>
            </a:r>
          </a:p>
        </p:txBody>
      </p:sp>
      <p:sp>
        <p:nvSpPr>
          <p:cNvPr id="14" name="Hit Refresh">
            <a:extLst>
              <a:ext uri="{FF2B5EF4-FFF2-40B4-BE49-F238E27FC236}">
                <a16:creationId xmlns:a16="http://schemas.microsoft.com/office/drawing/2014/main" id="{E6BD0F79-3991-4B86-B90B-E67BA6300CF8}"/>
              </a:ext>
            </a:extLst>
          </p:cNvPr>
          <p:cNvSpPr txBox="1">
            <a:spLocks/>
          </p:cNvSpPr>
          <p:nvPr/>
        </p:nvSpPr>
        <p:spPr>
          <a:xfrm>
            <a:off x="1745861" y="1917741"/>
            <a:ext cx="9028820" cy="428728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nSpc>
                <a:spcPct val="120000"/>
              </a:lnSpc>
            </a:pPr>
            <a:endParaRPr lang="en-US" sz="1350" b="0">
              <a:solidFill>
                <a:srgbClr val="545454"/>
              </a:solidFill>
              <a:latin typeface="+mj-lt"/>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4BD633DD-279E-E54B-843D-B2A10DE44482}"/>
              </a:ext>
            </a:extLst>
          </p:cNvPr>
          <p:cNvSpPr>
            <a:spLocks noGrp="1"/>
          </p:cNvSpPr>
          <p:nvPr>
            <p:ph type="title"/>
          </p:nvPr>
        </p:nvSpPr>
        <p:spPr>
          <a:xfrm>
            <a:off x="290389" y="145937"/>
            <a:ext cx="11538621" cy="997063"/>
          </a:xfrm>
        </p:spPr>
        <p:txBody>
          <a:bodyPr>
            <a:normAutofit/>
          </a:bodyPr>
          <a:lstStyle/>
          <a:p>
            <a:r>
              <a:rPr lang="en-US" b="1"/>
              <a:t>Your Employee Assistance Program - CCA@YourService</a:t>
            </a:r>
          </a:p>
        </p:txBody>
      </p:sp>
      <p:sp>
        <p:nvSpPr>
          <p:cNvPr id="7" name="Content Placeholder 6">
            <a:extLst>
              <a:ext uri="{FF2B5EF4-FFF2-40B4-BE49-F238E27FC236}">
                <a16:creationId xmlns:a16="http://schemas.microsoft.com/office/drawing/2014/main" id="{B9B44E99-7FD9-CB46-ADB4-40DD41B17ECA}"/>
              </a:ext>
            </a:extLst>
          </p:cNvPr>
          <p:cNvSpPr>
            <a:spLocks noGrp="1"/>
          </p:cNvSpPr>
          <p:nvPr>
            <p:ph idx="1"/>
          </p:nvPr>
        </p:nvSpPr>
        <p:spPr>
          <a:xfrm>
            <a:off x="2252749" y="1673156"/>
            <a:ext cx="8193390" cy="4311591"/>
          </a:xfrm>
        </p:spPr>
        <p:txBody>
          <a:bodyPr>
            <a:normAutofit lnSpcReduction="10000"/>
          </a:bodyPr>
          <a:lstStyle/>
          <a:p>
            <a:pPr>
              <a:spcAft>
                <a:spcPts val="600"/>
              </a:spcAft>
              <a:buClr>
                <a:srgbClr val="05BBAC"/>
              </a:buClr>
              <a:buSzPct val="114000"/>
            </a:pPr>
            <a:r>
              <a:rPr lang="en-US">
                <a:latin typeface="Halcom Book"/>
              </a:rPr>
              <a:t>You and your family have access to 24/7 free and confidential live support from certified professionals with CCA.</a:t>
            </a:r>
          </a:p>
          <a:p>
            <a:pPr>
              <a:spcAft>
                <a:spcPts val="600"/>
              </a:spcAft>
              <a:buClr>
                <a:srgbClr val="05BBAC"/>
              </a:buClr>
              <a:buSzPct val="114000"/>
            </a:pPr>
            <a:r>
              <a:rPr lang="en-US">
                <a:latin typeface="Halcom Book"/>
              </a:rPr>
              <a:t>Get the support and information you need to help manage your daily life.</a:t>
            </a:r>
          </a:p>
          <a:p>
            <a:pPr>
              <a:spcAft>
                <a:spcPts val="600"/>
              </a:spcAft>
              <a:buClr>
                <a:srgbClr val="05BBAC"/>
              </a:buClr>
              <a:buSzPct val="114000"/>
            </a:pPr>
            <a:r>
              <a:rPr lang="en-US">
                <a:latin typeface="Halcom Book"/>
              </a:rPr>
              <a:t>Access to free </a:t>
            </a:r>
            <a:r>
              <a:rPr lang="en-US" u="sng">
                <a:latin typeface="Halcom Book"/>
              </a:rPr>
              <a:t>dedicated work-life coaches </a:t>
            </a:r>
            <a:r>
              <a:rPr lang="en-US">
                <a:latin typeface="Halcom Book"/>
              </a:rPr>
              <a:t>for convenient assistance on a wide range of issues -  including managing stress and anxiety, supporting relationship concerns, enhancing emotional health, and more.</a:t>
            </a:r>
          </a:p>
          <a:p>
            <a:pPr>
              <a:spcAft>
                <a:spcPts val="600"/>
              </a:spcAft>
              <a:buClr>
                <a:srgbClr val="05BBAC"/>
              </a:buClr>
              <a:buSzPct val="114000"/>
            </a:pPr>
            <a:r>
              <a:rPr lang="en-US">
                <a:latin typeface="Halcom Book"/>
              </a:rPr>
              <a:t>CCA’s concierge service can provide stretch support when you have a lot going on and need a helping hand.</a:t>
            </a:r>
          </a:p>
          <a:p>
            <a:pPr>
              <a:spcAft>
                <a:spcPts val="600"/>
              </a:spcAft>
              <a:buClr>
                <a:srgbClr val="05BBAC"/>
              </a:buClr>
              <a:buSzPct val="114000"/>
            </a:pPr>
            <a:r>
              <a:rPr lang="en-US">
                <a:latin typeface="Halcom Book"/>
              </a:rPr>
              <a:t>Access to free appointments with dedicated virtual counselors </a:t>
            </a:r>
          </a:p>
          <a:p>
            <a:pPr>
              <a:spcAft>
                <a:spcPts val="600"/>
              </a:spcAft>
              <a:buClr>
                <a:srgbClr val="05BBAC"/>
              </a:buClr>
              <a:buSzPct val="114000"/>
            </a:pPr>
            <a:r>
              <a:rPr lang="en-US" b="1">
                <a:latin typeface="Halcom Book"/>
              </a:rPr>
              <a:t>To learn more</a:t>
            </a:r>
            <a:r>
              <a:rPr lang="en-US">
                <a:latin typeface="Halcom Book"/>
              </a:rPr>
              <a:t>, visit </a:t>
            </a:r>
            <a:r>
              <a:rPr lang="en-US" b="1">
                <a:latin typeface="Halcom Book"/>
                <a:hlinkClick r:id="rId3"/>
              </a:rPr>
              <a:t>www.myccaonline.com</a:t>
            </a:r>
            <a:r>
              <a:rPr lang="en-US" b="1">
                <a:latin typeface="Halcom Book"/>
              </a:rPr>
              <a:t> </a:t>
            </a:r>
            <a:br>
              <a:rPr lang="en-US" b="1">
                <a:latin typeface="Halcom Book"/>
              </a:rPr>
            </a:br>
            <a:r>
              <a:rPr lang="en-US">
                <a:latin typeface="Halcom Book"/>
              </a:rPr>
              <a:t>(Access code: dentsu) or contact CCA at </a:t>
            </a:r>
            <a:r>
              <a:rPr lang="en-US" b="1">
                <a:latin typeface="Halcom Book"/>
              </a:rPr>
              <a:t>800.833.8707</a:t>
            </a:r>
            <a:r>
              <a:rPr lang="en-US">
                <a:latin typeface="Halcom Book"/>
              </a:rPr>
              <a:t>.</a:t>
            </a:r>
          </a:p>
          <a:p>
            <a:pPr>
              <a:spcAft>
                <a:spcPts val="600"/>
              </a:spcAft>
              <a:buClr>
                <a:srgbClr val="05BBAC"/>
              </a:buClr>
              <a:buSzPct val="114000"/>
            </a:pPr>
            <a:endParaRPr lang="en-US"/>
          </a:p>
          <a:p>
            <a:pPr>
              <a:spcAft>
                <a:spcPts val="600"/>
              </a:spcAft>
              <a:buClr>
                <a:srgbClr val="05BBAC"/>
              </a:buClr>
              <a:buSzPct val="114000"/>
            </a:pPr>
            <a:endParaRPr lang="en-US"/>
          </a:p>
        </p:txBody>
      </p:sp>
    </p:spTree>
    <p:extLst>
      <p:ext uri="{BB962C8B-B14F-4D97-AF65-F5344CB8AC3E}">
        <p14:creationId xmlns:p14="http://schemas.microsoft.com/office/powerpoint/2010/main" val="21810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DB9AB-7225-4D00-BB0E-6B2037186690}"/>
              </a:ext>
            </a:extLst>
          </p:cNvPr>
          <p:cNvSpPr/>
          <p:nvPr/>
        </p:nvSpPr>
        <p:spPr>
          <a:xfrm>
            <a:off x="1524000" y="1980408"/>
            <a:ext cx="9144000" cy="3785652"/>
          </a:xfrm>
          <a:prstGeom prst="rect">
            <a:avLst/>
          </a:prstGeom>
        </p:spPr>
        <p:txBody>
          <a:bodyPr wrap="square">
            <a:spAutoFit/>
          </a:bodyPr>
          <a:lstStyle/>
          <a:p>
            <a:r>
              <a:rPr lang="en-US" sz="2000">
                <a:solidFill>
                  <a:srgbClr val="000041"/>
                </a:solidFill>
                <a:latin typeface="Halcom" pitchFamily="2" charset="77"/>
                <a:ea typeface="Verdana"/>
                <a:cs typeface="Verdana" panose="020B0604030504040204" pitchFamily="34" charset="0"/>
              </a:rPr>
              <a:t>All regular (FT or PT) employees working &gt;21 hours per week may enroll in healthcare and voluntary coverage in the </a:t>
            </a:r>
            <a:r>
              <a:rPr lang="en-US" sz="2000" err="1">
                <a:solidFill>
                  <a:srgbClr val="000041"/>
                </a:solidFill>
                <a:latin typeface="Halcom" pitchFamily="2" charset="77"/>
                <a:ea typeface="Verdana"/>
                <a:cs typeface="Verdana" panose="020B0604030504040204" pitchFamily="34" charset="0"/>
              </a:rPr>
              <a:t>BenefitsPlus</a:t>
            </a:r>
            <a:r>
              <a:rPr lang="en-US" sz="2000">
                <a:solidFill>
                  <a:srgbClr val="000041"/>
                </a:solidFill>
                <a:latin typeface="Halcom" pitchFamily="2" charset="77"/>
                <a:ea typeface="Verdana"/>
                <a:cs typeface="Verdana" panose="020B0604030504040204" pitchFamily="34" charset="0"/>
              </a:rPr>
              <a:t> plans. Benefits are centralized across all brands at </a:t>
            </a:r>
            <a:r>
              <a:rPr lang="en-US" sz="2000" err="1">
                <a:solidFill>
                  <a:srgbClr val="000041"/>
                </a:solidFill>
                <a:latin typeface="Halcom" pitchFamily="2" charset="77"/>
                <a:ea typeface="Verdana"/>
                <a:cs typeface="Verdana" panose="020B0604030504040204" pitchFamily="34" charset="0"/>
              </a:rPr>
              <a:t>dentsu</a:t>
            </a:r>
            <a:r>
              <a:rPr lang="en-US" sz="2000">
                <a:solidFill>
                  <a:srgbClr val="000041"/>
                </a:solidFill>
                <a:latin typeface="Halcom" pitchFamily="2" charset="77"/>
                <a:ea typeface="Verdana"/>
                <a:cs typeface="Verdana" panose="020B0604030504040204" pitchFamily="34" charset="0"/>
              </a:rPr>
              <a:t> – all employees have access to the same coverages/programs</a:t>
            </a:r>
          </a:p>
          <a:p>
            <a:endParaRPr lang="en-US" sz="2000">
              <a:solidFill>
                <a:srgbClr val="000041"/>
              </a:solidFill>
              <a:latin typeface="Halcom" pitchFamily="2" charset="77"/>
              <a:ea typeface="Verdana"/>
              <a:cs typeface="Verdana" panose="020B0604030504040204" pitchFamily="34" charset="0"/>
            </a:endParaRPr>
          </a:p>
          <a:p>
            <a:r>
              <a:rPr lang="en-US" sz="2000">
                <a:solidFill>
                  <a:srgbClr val="000041"/>
                </a:solidFill>
                <a:latin typeface="Halcom" pitchFamily="2" charset="77"/>
                <a:ea typeface="Verdana"/>
                <a:cs typeface="Verdana" panose="020B0604030504040204" pitchFamily="34" charset="0"/>
              </a:rPr>
              <a:t>Coverage is always effective on the 1</a:t>
            </a:r>
            <a:r>
              <a:rPr lang="en-US" sz="2000" baseline="30000">
                <a:solidFill>
                  <a:srgbClr val="000041"/>
                </a:solidFill>
                <a:latin typeface="Halcom" pitchFamily="2" charset="77"/>
                <a:ea typeface="Verdana"/>
                <a:cs typeface="Verdana" panose="020B0604030504040204" pitchFamily="34" charset="0"/>
              </a:rPr>
              <a:t>st</a:t>
            </a:r>
            <a:r>
              <a:rPr lang="en-US" sz="2000">
                <a:solidFill>
                  <a:srgbClr val="000041"/>
                </a:solidFill>
                <a:latin typeface="Halcom" pitchFamily="2" charset="77"/>
                <a:ea typeface="Verdana"/>
                <a:cs typeface="Verdana" panose="020B0604030504040204" pitchFamily="34" charset="0"/>
              </a:rPr>
              <a:t> of the month coincident or immediately following your date of hire.</a:t>
            </a:r>
          </a:p>
          <a:p>
            <a:endParaRPr lang="en-US" sz="2000">
              <a:solidFill>
                <a:srgbClr val="000041"/>
              </a:solidFill>
              <a:latin typeface="Halcom" pitchFamily="2" charset="77"/>
              <a:ea typeface="Verdana"/>
              <a:cs typeface="Verdana" panose="020B0604030504040204" pitchFamily="34" charset="0"/>
            </a:endParaRPr>
          </a:p>
          <a:p>
            <a:r>
              <a:rPr lang="en-US" sz="2000">
                <a:solidFill>
                  <a:srgbClr val="000041"/>
                </a:solidFill>
                <a:latin typeface="Halcom" pitchFamily="2" charset="77"/>
                <a:ea typeface="Verdana"/>
                <a:cs typeface="Verdana" panose="020B0604030504040204" pitchFamily="34" charset="0"/>
              </a:rPr>
              <a:t>Eligible employees may also enroll in coverage for dependents:</a:t>
            </a:r>
          </a:p>
          <a:p>
            <a:pPr marL="285750" indent="-285750">
              <a:buFontTx/>
              <a:buChar char="-"/>
            </a:pPr>
            <a:r>
              <a:rPr lang="en-US" sz="2000">
                <a:solidFill>
                  <a:srgbClr val="000041"/>
                </a:solidFill>
                <a:latin typeface="Halcom" pitchFamily="2" charset="77"/>
                <a:ea typeface="Verdana"/>
                <a:cs typeface="Verdana" panose="020B0604030504040204" pitchFamily="34" charset="0"/>
              </a:rPr>
              <a:t>Spouse</a:t>
            </a:r>
          </a:p>
          <a:p>
            <a:pPr marL="285750" indent="-285750">
              <a:buFontTx/>
              <a:buChar char="-"/>
            </a:pPr>
            <a:r>
              <a:rPr lang="en-US" sz="2000">
                <a:solidFill>
                  <a:srgbClr val="000041"/>
                </a:solidFill>
                <a:latin typeface="Halcom" pitchFamily="2" charset="77"/>
                <a:ea typeface="Verdana"/>
                <a:cs typeface="Verdana" panose="020B0604030504040204" pitchFamily="34" charset="0"/>
              </a:rPr>
              <a:t>Same or opposite sex domestic partner</a:t>
            </a:r>
          </a:p>
          <a:p>
            <a:pPr marL="285750" indent="-285750">
              <a:buFontTx/>
              <a:buChar char="-"/>
            </a:pPr>
            <a:r>
              <a:rPr lang="en-US" sz="2000">
                <a:solidFill>
                  <a:srgbClr val="000041"/>
                </a:solidFill>
                <a:latin typeface="Halcom" pitchFamily="2" charset="77"/>
                <a:ea typeface="Verdana"/>
                <a:cs typeface="Verdana" panose="020B0604030504040204" pitchFamily="34" charset="0"/>
              </a:rPr>
              <a:t>Children</a:t>
            </a:r>
          </a:p>
          <a:p>
            <a:pPr marL="285750" indent="-285750">
              <a:buFontTx/>
              <a:buChar char="-"/>
            </a:pPr>
            <a:r>
              <a:rPr lang="en-US" sz="2000">
                <a:solidFill>
                  <a:srgbClr val="000041"/>
                </a:solidFill>
                <a:latin typeface="Halcom" pitchFamily="2" charset="77"/>
                <a:ea typeface="Verdana"/>
                <a:cs typeface="Verdana" panose="020B0604030504040204" pitchFamily="34" charset="0"/>
              </a:rPr>
              <a:t>Domestic partner’s children</a:t>
            </a:r>
            <a:endParaRPr lang="en-US" sz="2000">
              <a:solidFill>
                <a:srgbClr val="000041"/>
              </a:solidFill>
            </a:endParaRPr>
          </a:p>
        </p:txBody>
      </p:sp>
      <p:sp>
        <p:nvSpPr>
          <p:cNvPr id="13" name="TextBox 1">
            <a:extLst>
              <a:ext uri="{FF2B5EF4-FFF2-40B4-BE49-F238E27FC236}">
                <a16:creationId xmlns:a16="http://schemas.microsoft.com/office/drawing/2014/main" id="{CD2BEFC6-B2ED-4EE3-A802-F8B6C7959F22}"/>
              </a:ext>
            </a:extLst>
          </p:cNvPr>
          <p:cNvSpPr txBox="1"/>
          <p:nvPr/>
        </p:nvSpPr>
        <p:spPr>
          <a:xfrm>
            <a:off x="343540" y="501528"/>
            <a:ext cx="5752460" cy="546625"/>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3600">
                <a:solidFill>
                  <a:srgbClr val="262626"/>
                </a:solidFill>
                <a:latin typeface="Halcom ExtraBold"/>
                <a:ea typeface="Helvetica Neue Condensed" panose="02000503000000020004" pitchFamily="2" charset="0"/>
                <a:cs typeface="Helvetica Neue Condensed" panose="02000503000000020004" pitchFamily="2" charset="0"/>
              </a:rPr>
              <a:t>Benefit Eligibility </a:t>
            </a:r>
            <a:endParaRPr lang="en-US" sz="3600">
              <a:solidFill>
                <a:srgbClr val="262626"/>
              </a:solidFill>
              <a:latin typeface="Halcom ExtraBold" pitchFamily="2" charset="77"/>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25692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061E512E-DFB2-2A10-C5D1-91521CAFE0CD}"/>
              </a:ext>
            </a:extLst>
          </p:cNvPr>
          <p:cNvSpPr>
            <a:spLocks noGrp="1"/>
          </p:cNvSpPr>
          <p:nvPr>
            <p:ph idx="15"/>
          </p:nvPr>
        </p:nvSpPr>
        <p:spPr>
          <a:xfrm>
            <a:off x="499871" y="1921720"/>
            <a:ext cx="5619335" cy="2657770"/>
          </a:xfrm>
        </p:spPr>
        <p:txBody>
          <a:bodyPr/>
          <a:lstStyle/>
          <a:p>
            <a:pPr marL="0" lvl="0" indent="0">
              <a:buClr>
                <a:srgbClr val="002477"/>
              </a:buClr>
              <a:buNone/>
            </a:pPr>
            <a:r>
              <a:rPr lang="en-US" sz="1800" b="1">
                <a:solidFill>
                  <a:schemeClr val="tx1"/>
                </a:solidFill>
                <a:latin typeface="Halcom Book"/>
              </a:rPr>
              <a:t>Features:</a:t>
            </a:r>
          </a:p>
          <a:p>
            <a:pPr marL="457200" lvl="0" indent="0">
              <a:buClr>
                <a:srgbClr val="002477"/>
              </a:buClr>
              <a:buNone/>
            </a:pPr>
            <a:r>
              <a:rPr lang="en-US" sz="1600">
                <a:solidFill>
                  <a:schemeClr val="tx1"/>
                </a:solidFill>
                <a:latin typeface="Halcom Book"/>
              </a:rPr>
              <a:t>24/7 self-paced digital program with no out-of-pocket member costs</a:t>
            </a:r>
          </a:p>
          <a:p>
            <a:pPr marL="457200" indent="0">
              <a:buClr>
                <a:srgbClr val="002477"/>
              </a:buClr>
              <a:buNone/>
            </a:pPr>
            <a:r>
              <a:rPr lang="en-US" sz="1600">
                <a:solidFill>
                  <a:schemeClr val="tx1"/>
                </a:solidFill>
                <a:latin typeface="Halcom Book"/>
              </a:rPr>
              <a:t>Mental health clinical assessments* help users track behaviors over time (PHQ-9, GAD-7, WHO-5) </a:t>
            </a:r>
            <a:endParaRPr lang="en-US" sz="1600">
              <a:solidFill>
                <a:schemeClr val="tx1"/>
              </a:solidFill>
            </a:endParaRPr>
          </a:p>
          <a:p>
            <a:pPr marL="457200" lvl="0" indent="0">
              <a:buClr>
                <a:srgbClr val="002477"/>
              </a:buClr>
              <a:buNone/>
            </a:pPr>
            <a:r>
              <a:rPr lang="en-US" sz="1600">
                <a:solidFill>
                  <a:schemeClr val="tx1"/>
                </a:solidFill>
                <a:latin typeface="Halcom Book"/>
              </a:rPr>
              <a:t>Evidence-based mental health support including assessments, trackers, mental health skills and tools, collections and communities</a:t>
            </a:r>
          </a:p>
          <a:p>
            <a:pPr marL="0" lvl="0" indent="0">
              <a:buClr>
                <a:srgbClr val="002477"/>
              </a:buClr>
              <a:buNone/>
            </a:pPr>
            <a:endParaRPr lang="en-US" sz="1400">
              <a:solidFill>
                <a:srgbClr val="595959"/>
              </a:solidFill>
            </a:endParaRPr>
          </a:p>
          <a:p>
            <a:pPr marL="122555" indent="-122555"/>
            <a:endParaRPr lang="en-US"/>
          </a:p>
        </p:txBody>
      </p:sp>
      <p:sp>
        <p:nvSpPr>
          <p:cNvPr id="8" name="Rectangle 7">
            <a:extLst>
              <a:ext uri="{FF2B5EF4-FFF2-40B4-BE49-F238E27FC236}">
                <a16:creationId xmlns:a16="http://schemas.microsoft.com/office/drawing/2014/main" id="{86319124-F849-654C-9775-47FE3137DF93}"/>
              </a:ext>
            </a:extLst>
          </p:cNvPr>
          <p:cNvSpPr/>
          <p:nvPr/>
        </p:nvSpPr>
        <p:spPr>
          <a:xfrm>
            <a:off x="6212619" y="1748118"/>
            <a:ext cx="5392193" cy="4303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CAF7F1"/>
              </a:solidFill>
              <a:effectLst/>
              <a:uLnTx/>
              <a:uFillTx/>
              <a:latin typeface="Arial"/>
              <a:cs typeface="Arial"/>
            </a:endParaRPr>
          </a:p>
        </p:txBody>
      </p:sp>
      <p:sp>
        <p:nvSpPr>
          <p:cNvPr id="10" name="Slide Number Placeholder 9">
            <a:extLst>
              <a:ext uri="{FF2B5EF4-FFF2-40B4-BE49-F238E27FC236}">
                <a16:creationId xmlns:a16="http://schemas.microsoft.com/office/drawing/2014/main" id="{6F94B995-D68A-4FE6-9040-52C33DC8E077}"/>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677"/>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30</a:t>
            </a:fld>
            <a:endParaRPr kumimoji="0" lang="en-US" sz="1067"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CC466FD8-8A41-43E4-B77B-EBE0AC0717AA}"/>
              </a:ext>
            </a:extLst>
          </p:cNvPr>
          <p:cNvSpPr>
            <a:spLocks noGrp="1"/>
          </p:cNvSpPr>
          <p:nvPr>
            <p:ph type="title"/>
          </p:nvPr>
        </p:nvSpPr>
        <p:spPr>
          <a:xfrm>
            <a:off x="339781" y="124820"/>
            <a:ext cx="11082528" cy="1096841"/>
          </a:xfrm>
        </p:spPr>
        <p:txBody>
          <a:bodyPr/>
          <a:lstStyle/>
          <a:p>
            <a:r>
              <a:rPr lang="en-US"/>
              <a:t>Self Care: On-demand help for stress and emotional well-being</a:t>
            </a:r>
          </a:p>
        </p:txBody>
      </p:sp>
      <p:sp>
        <p:nvSpPr>
          <p:cNvPr id="9" name="Content Placeholder 3">
            <a:extLst>
              <a:ext uri="{FF2B5EF4-FFF2-40B4-BE49-F238E27FC236}">
                <a16:creationId xmlns:a16="http://schemas.microsoft.com/office/drawing/2014/main" id="{0C05026E-91F5-4D10-AB6B-72B207B8CABF}"/>
              </a:ext>
            </a:extLst>
          </p:cNvPr>
          <p:cNvSpPr txBox="1">
            <a:spLocks/>
          </p:cNvSpPr>
          <p:nvPr/>
        </p:nvSpPr>
        <p:spPr>
          <a:xfrm>
            <a:off x="7914273" y="185755"/>
            <a:ext cx="4016590" cy="342095"/>
          </a:xfrm>
          <a:prstGeom prst="rect">
            <a:avLst/>
          </a:prstGeom>
        </p:spPr>
        <p:txBody>
          <a:bodyPr/>
          <a:lstStyle>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tabLst/>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ts val="0"/>
              </a:spcBef>
              <a:spcAft>
                <a:spcPts val="800"/>
              </a:spcAft>
              <a:buClr>
                <a:schemeClr val="accent1"/>
              </a:buClr>
              <a:buFont typeface="System Font Regular"/>
              <a:buNone/>
              <a:tabLst/>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ts val="0"/>
              </a:spcBef>
              <a:spcAft>
                <a:spcPts val="800"/>
              </a:spcAft>
              <a:buClr>
                <a:schemeClr val="accent1"/>
              </a:buClr>
              <a:buFont typeface="Arial" panose="020B0604020202020204" pitchFamily="34" charset="0"/>
              <a:buNone/>
              <a:tabLst/>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ts val="0"/>
              </a:spcBef>
              <a:spcAft>
                <a:spcPts val="800"/>
              </a:spcAft>
              <a:buClr>
                <a:schemeClr val="accent1"/>
              </a:buClr>
              <a:buFont typeface="System Font Regular"/>
              <a:buNone/>
              <a:tabLst/>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ts val="0"/>
              </a:spcBef>
              <a:spcAft>
                <a:spcPts val="800"/>
              </a:spcAft>
              <a:buClr>
                <a:schemeClr val="accent1"/>
              </a:buClr>
              <a:buFont typeface="Arial" panose="020B0604020202020204" pitchFamily="34" charset="0"/>
              <a:buNone/>
              <a:tabLst/>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400"/>
              </a:spcBef>
              <a:spcAft>
                <a:spcPts val="800"/>
              </a:spcAft>
              <a:buClr>
                <a:srgbClr val="002677"/>
              </a:buClr>
              <a:buSzTx/>
              <a:buFont typeface="Arial" panose="020B0604020202020204" pitchFamily="34" charset="0"/>
              <a:buNone/>
              <a:tabLst/>
              <a:defRPr/>
            </a:pPr>
            <a:r>
              <a:rPr kumimoji="0" lang="en-US" sz="8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Health Management  |  Behavioral Health Solutions</a:t>
            </a:r>
          </a:p>
        </p:txBody>
      </p:sp>
      <p:sp>
        <p:nvSpPr>
          <p:cNvPr id="22" name="Subtitle 2">
            <a:extLst>
              <a:ext uri="{FF2B5EF4-FFF2-40B4-BE49-F238E27FC236}">
                <a16:creationId xmlns:a16="http://schemas.microsoft.com/office/drawing/2014/main" id="{8B338DE0-E98B-BB30-98D4-2D7412445CF0}"/>
              </a:ext>
            </a:extLst>
          </p:cNvPr>
          <p:cNvSpPr txBox="1"/>
          <p:nvPr/>
        </p:nvSpPr>
        <p:spPr>
          <a:xfrm>
            <a:off x="1392625" y="2160293"/>
            <a:ext cx="5164039" cy="24265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07" tIns="45707" rIns="45707" bIns="45707" anchor="t"/>
          <a:lstStyle/>
          <a:p>
            <a:pPr marL="0" marR="0" lvl="0" indent="0" algn="l" defTabSz="914400" rtl="0" eaLnBrk="1" fontAlgn="auto" latinLnBrk="0" hangingPunct="1">
              <a:lnSpc>
                <a:spcPct val="100000"/>
              </a:lnSpc>
              <a:spcBef>
                <a:spcPts val="375"/>
              </a:spcBef>
              <a:spcAft>
                <a:spcPts val="900"/>
              </a:spcAft>
              <a:buClr>
                <a:srgbClr val="E87723"/>
              </a:buClr>
              <a:buSzTx/>
              <a:buFontTx/>
              <a:buNone/>
              <a:tabLst/>
              <a:defRPr sz="1200">
                <a:latin typeface="Arial"/>
                <a:ea typeface="Arial"/>
                <a:cs typeface="Arial"/>
                <a:sym typeface="Arial"/>
              </a:defRPr>
            </a:pPr>
            <a:endParaRPr kumimoji="0" lang="en-US" sz="1400" b="0" i="0" u="none" strike="noStrike" kern="1200" cap="none" spc="0" normalizeH="0" baseline="0" noProof="0">
              <a:ln>
                <a:noFill/>
              </a:ln>
              <a:solidFill>
                <a:srgbClr val="002677"/>
              </a:solidFill>
              <a:effectLst/>
              <a:uLnTx/>
              <a:uFillTx/>
              <a:latin typeface="Arial"/>
              <a:cs typeface="Arial"/>
              <a:sym typeface="Arial"/>
            </a:endParaRPr>
          </a:p>
        </p:txBody>
      </p:sp>
      <p:sp>
        <p:nvSpPr>
          <p:cNvPr id="24" name="TextBox 23">
            <a:extLst>
              <a:ext uri="{FF2B5EF4-FFF2-40B4-BE49-F238E27FC236}">
                <a16:creationId xmlns:a16="http://schemas.microsoft.com/office/drawing/2014/main" id="{A83CFB91-86D1-D2EB-7C54-711F789CFEAE}"/>
              </a:ext>
            </a:extLst>
          </p:cNvPr>
          <p:cNvSpPr txBox="1"/>
          <p:nvPr/>
        </p:nvSpPr>
        <p:spPr bwMode="gray">
          <a:xfrm>
            <a:off x="8997525" y="4394694"/>
            <a:ext cx="1816714" cy="49859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Available via app or web experience on mobile device, tablet or computer</a:t>
            </a:r>
            <a:endParaRPr kumimoji="0" lang="en-US" sz="12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67571EDD-B190-666B-BC70-8C476766403A}"/>
              </a:ext>
            </a:extLst>
          </p:cNvPr>
          <p:cNvSpPr txBox="1"/>
          <p:nvPr/>
        </p:nvSpPr>
        <p:spPr bwMode="gray">
          <a:xfrm>
            <a:off x="8997525" y="5112205"/>
            <a:ext cx="1746398" cy="332399"/>
          </a:xfrm>
          <a:prstGeom prst="rect">
            <a:avLst/>
          </a:prstGeom>
          <a:noFill/>
        </p:spPr>
        <p:txBody>
          <a:bodyPr vert="horz" wrap="square" lIns="0" tIns="0" rIns="0" bIns="0" rtlCol="0">
            <a:spAutoFit/>
          </a:bodyPr>
          <a:lstStyle>
            <a:defPPr>
              <a:defRPr lang="en-US"/>
            </a:defPPr>
            <a:lvl1pPr marR="0" lvl="0" indent="0" fontAlgn="auto">
              <a:lnSpc>
                <a:spcPct val="100000"/>
              </a:lnSpc>
              <a:spcBef>
                <a:spcPts val="0"/>
              </a:spcBef>
              <a:spcAft>
                <a:spcPts val="0"/>
              </a:spcAft>
              <a:buClrTx/>
              <a:buSzTx/>
              <a:buFontTx/>
              <a:buNone/>
              <a:tabLst/>
              <a:defRPr kumimoji="0" sz="1200" i="0" u="none" strike="noStrike" cap="none" spc="0" normalizeH="0" baseline="0">
                <a:ln>
                  <a:noFill/>
                </a:ln>
                <a:solidFill>
                  <a:schemeClr val="accent6"/>
                </a:solidFill>
                <a:effectLst/>
                <a:uLnTx/>
                <a:uFillTx/>
                <a:latin typeface="+mj-lt"/>
              </a:defRPr>
            </a:lvl1p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4.5/5-star rating </a:t>
            </a:r>
            <a:r>
              <a:rPr kumimoji="0" lang="en-US" sz="12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on the App Store</a:t>
            </a:r>
            <a:r>
              <a:rPr kumimoji="0" lang="en-US" sz="12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®2</a:t>
            </a:r>
            <a:endParaRPr kumimoji="0" lang="en-US" sz="12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endParaRPr>
          </a:p>
        </p:txBody>
      </p:sp>
      <p:sp>
        <p:nvSpPr>
          <p:cNvPr id="37" name="Subtitle 2">
            <a:extLst>
              <a:ext uri="{FF2B5EF4-FFF2-40B4-BE49-F238E27FC236}">
                <a16:creationId xmlns:a16="http://schemas.microsoft.com/office/drawing/2014/main" id="{C7E993E1-7F80-E427-883A-4856A5F530E9}"/>
              </a:ext>
            </a:extLst>
          </p:cNvPr>
          <p:cNvSpPr txBox="1"/>
          <p:nvPr/>
        </p:nvSpPr>
        <p:spPr>
          <a:xfrm>
            <a:off x="8957184" y="2973565"/>
            <a:ext cx="2363976" cy="1450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07" tIns="45707" rIns="45707" bIns="45707" anchor="ctr"/>
          <a:lstStyle/>
          <a:p>
            <a:pPr marL="0" marR="0" lvl="0" indent="0" algn="l" defTabSz="914400" rtl="0" eaLnBrk="1" fontAlgn="auto" latinLnBrk="0" hangingPunct="1">
              <a:lnSpc>
                <a:spcPct val="90000"/>
              </a:lnSpc>
              <a:spcBef>
                <a:spcPts val="375"/>
              </a:spcBef>
              <a:spcAft>
                <a:spcPts val="900"/>
              </a:spcAft>
              <a:buClr>
                <a:srgbClr val="E87723"/>
              </a:buClr>
              <a:buSzTx/>
              <a:buFontTx/>
              <a:buNone/>
              <a:tabLst/>
              <a:defRPr sz="1200">
                <a:latin typeface="Arial"/>
                <a:ea typeface="Arial"/>
                <a:cs typeface="Arial"/>
                <a:sym typeface="Arial"/>
              </a:defRPr>
            </a:pPr>
            <a:r>
              <a:rPr kumimoji="0" lang="en-US" sz="1400" b="1" i="0" u="none" strike="noStrike" kern="1200" cap="none" spc="0" normalizeH="0" baseline="0" noProof="0">
                <a:ln>
                  <a:noFill/>
                </a:ln>
                <a:solidFill>
                  <a:srgbClr val="002677"/>
                </a:solidFill>
                <a:effectLst/>
                <a:uLnTx/>
                <a:uFillTx/>
                <a:latin typeface="Arial"/>
                <a:cs typeface="Arial"/>
                <a:sym typeface="Arial"/>
              </a:rPr>
              <a:t>Measurable outcomes: </a:t>
            </a:r>
            <a:br>
              <a:rPr kumimoji="0" lang="en-US" sz="1400" b="1" i="0" u="none" strike="noStrike" kern="1200" cap="none" spc="0" normalizeH="0" baseline="0" noProof="0">
                <a:ln>
                  <a:noFill/>
                </a:ln>
                <a:solidFill>
                  <a:srgbClr val="002677"/>
                </a:solidFill>
                <a:effectLst/>
                <a:uLnTx/>
                <a:uFillTx/>
                <a:latin typeface="Arial"/>
                <a:cs typeface="Arial"/>
                <a:sym typeface="Arial"/>
              </a:rPr>
            </a:br>
            <a:r>
              <a:rPr kumimoji="0" lang="en-US" sz="1400" b="0" i="0" u="none" strike="noStrike" kern="1200" cap="none" spc="0" normalizeH="0" baseline="0" noProof="0">
                <a:ln>
                  <a:noFill/>
                </a:ln>
                <a:solidFill>
                  <a:srgbClr val="002677"/>
                </a:solidFill>
                <a:effectLst/>
                <a:uLnTx/>
                <a:uFillTx/>
                <a:latin typeface="Arial"/>
                <a:cs typeface="Arial"/>
                <a:sym typeface="Arial"/>
              </a:rPr>
              <a:t>Helped to improve mood, worry and stress scores for individuals using our Self Care app</a:t>
            </a:r>
            <a:r>
              <a:rPr kumimoji="0" lang="en-US" sz="1400" b="0" i="0" u="none" strike="noStrike" kern="1200" cap="none" spc="0" normalizeH="0" baseline="30000" noProof="0">
                <a:ln>
                  <a:noFill/>
                </a:ln>
                <a:solidFill>
                  <a:srgbClr val="002677"/>
                </a:solidFill>
                <a:effectLst/>
                <a:uLnTx/>
                <a:uFillTx/>
                <a:latin typeface="Arial"/>
                <a:cs typeface="Arial"/>
                <a:sym typeface="Arial"/>
              </a:rPr>
              <a:t>1</a:t>
            </a:r>
          </a:p>
        </p:txBody>
      </p:sp>
      <p:pic>
        <p:nvPicPr>
          <p:cNvPr id="23" name="Picture 22">
            <a:extLst>
              <a:ext uri="{FF2B5EF4-FFF2-40B4-BE49-F238E27FC236}">
                <a16:creationId xmlns:a16="http://schemas.microsoft.com/office/drawing/2014/main" id="{0FFD7E2B-1D66-B84F-B5A8-EBDE1C0903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206" y="2325219"/>
            <a:ext cx="494876" cy="494876"/>
          </a:xfrm>
          <a:prstGeom prst="rect">
            <a:avLst/>
          </a:prstGeom>
        </p:spPr>
      </p:pic>
      <p:pic>
        <p:nvPicPr>
          <p:cNvPr id="25" name="Picture 24">
            <a:extLst>
              <a:ext uri="{FF2B5EF4-FFF2-40B4-BE49-F238E27FC236}">
                <a16:creationId xmlns:a16="http://schemas.microsoft.com/office/drawing/2014/main" id="{D5E0524A-63CC-FE41-957E-6F4B432311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206" y="2965986"/>
            <a:ext cx="494876" cy="494876"/>
          </a:xfrm>
          <a:prstGeom prst="rect">
            <a:avLst/>
          </a:prstGeom>
        </p:spPr>
      </p:pic>
      <p:pic>
        <p:nvPicPr>
          <p:cNvPr id="26" name="Picture 25">
            <a:extLst>
              <a:ext uri="{FF2B5EF4-FFF2-40B4-BE49-F238E27FC236}">
                <a16:creationId xmlns:a16="http://schemas.microsoft.com/office/drawing/2014/main" id="{217B1E8F-5F2E-C342-B626-463E4FA8A4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206" y="3611410"/>
            <a:ext cx="494876" cy="494876"/>
          </a:xfrm>
          <a:prstGeom prst="rect">
            <a:avLst/>
          </a:prstGeom>
        </p:spPr>
      </p:pic>
      <p:grpSp>
        <p:nvGrpSpPr>
          <p:cNvPr id="14" name="Group 13">
            <a:extLst>
              <a:ext uri="{FF2B5EF4-FFF2-40B4-BE49-F238E27FC236}">
                <a16:creationId xmlns:a16="http://schemas.microsoft.com/office/drawing/2014/main" id="{DA13128C-3F30-0241-84B3-FFC5BE57124F}"/>
              </a:ext>
            </a:extLst>
          </p:cNvPr>
          <p:cNvGrpSpPr/>
          <p:nvPr/>
        </p:nvGrpSpPr>
        <p:grpSpPr>
          <a:xfrm>
            <a:off x="6424874" y="2017058"/>
            <a:ext cx="2363977" cy="3834725"/>
            <a:chOff x="7687430" y="1909482"/>
            <a:chExt cx="2363977" cy="3834725"/>
          </a:xfrm>
        </p:grpSpPr>
        <p:sp>
          <p:nvSpPr>
            <p:cNvPr id="11" name="Rectangle 10">
              <a:extLst>
                <a:ext uri="{FF2B5EF4-FFF2-40B4-BE49-F238E27FC236}">
                  <a16:creationId xmlns:a16="http://schemas.microsoft.com/office/drawing/2014/main" id="{371060E1-8F1B-4247-A01B-0FFEC35B32B8}"/>
                </a:ext>
              </a:extLst>
            </p:cNvPr>
            <p:cNvSpPr/>
            <p:nvPr/>
          </p:nvSpPr>
          <p:spPr>
            <a:xfrm>
              <a:off x="8027894" y="2770094"/>
              <a:ext cx="1721224" cy="2675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DB38B833-2718-AD4B-B531-79D1BB1C6A89}"/>
                </a:ext>
              </a:extLst>
            </p:cNvPr>
            <p:cNvGrpSpPr/>
            <p:nvPr/>
          </p:nvGrpSpPr>
          <p:grpSpPr>
            <a:xfrm>
              <a:off x="7687430" y="1909482"/>
              <a:ext cx="2363977" cy="3834725"/>
              <a:chOff x="7566406" y="1600199"/>
              <a:chExt cx="2363977" cy="3834725"/>
            </a:xfrm>
          </p:grpSpPr>
          <p:pic>
            <p:nvPicPr>
              <p:cNvPr id="34" name="Picture 33" descr="Graphical user interface, application&#10;&#10;Description automatically generated">
                <a:extLst>
                  <a:ext uri="{FF2B5EF4-FFF2-40B4-BE49-F238E27FC236}">
                    <a16:creationId xmlns:a16="http://schemas.microsoft.com/office/drawing/2014/main" id="{18691E64-46C7-0B3E-E8DF-225473B1FF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6831" y="1917581"/>
                <a:ext cx="1626133" cy="3018102"/>
              </a:xfrm>
              <a:prstGeom prst="rect">
                <a:avLst/>
              </a:prstGeom>
            </p:spPr>
          </p:pic>
          <p:pic>
            <p:nvPicPr>
              <p:cNvPr id="5" name="Picture 4">
                <a:extLst>
                  <a:ext uri="{FF2B5EF4-FFF2-40B4-BE49-F238E27FC236}">
                    <a16:creationId xmlns:a16="http://schemas.microsoft.com/office/drawing/2014/main" id="{C17B9DFA-7F21-554F-A696-CC4F1C86FC5C}"/>
                  </a:ext>
                </a:extLst>
              </p:cNvPr>
              <p:cNvPicPr>
                <a:picLocks noChangeAspect="1"/>
              </p:cNvPicPr>
              <p:nvPr/>
            </p:nvPicPr>
            <p:blipFill>
              <a:blip r:embed="rId5"/>
              <a:stretch>
                <a:fillRect/>
              </a:stretch>
            </p:blipFill>
            <p:spPr>
              <a:xfrm>
                <a:off x="7566406" y="1600199"/>
                <a:ext cx="2363977" cy="3834725"/>
              </a:xfrm>
              <a:prstGeom prst="rect">
                <a:avLst/>
              </a:prstGeom>
            </p:spPr>
          </p:pic>
        </p:grpSp>
      </p:grpSp>
      <p:pic>
        <p:nvPicPr>
          <p:cNvPr id="28" name="Picture 27">
            <a:extLst>
              <a:ext uri="{FF2B5EF4-FFF2-40B4-BE49-F238E27FC236}">
                <a16:creationId xmlns:a16="http://schemas.microsoft.com/office/drawing/2014/main" id="{4801037F-0939-AA42-A95F-426BFD4B62BA}"/>
              </a:ext>
            </a:extLst>
          </p:cNvPr>
          <p:cNvPicPr>
            <a:picLocks noChangeAspect="1"/>
          </p:cNvPicPr>
          <p:nvPr/>
        </p:nvPicPr>
        <p:blipFill>
          <a:blip r:embed="rId6"/>
          <a:srcRect/>
          <a:stretch/>
        </p:blipFill>
        <p:spPr>
          <a:xfrm>
            <a:off x="8980027" y="2437978"/>
            <a:ext cx="609600" cy="609600"/>
          </a:xfrm>
          <a:prstGeom prst="rect">
            <a:avLst/>
          </a:prstGeom>
        </p:spPr>
      </p:pic>
      <p:sp>
        <p:nvSpPr>
          <p:cNvPr id="2" name="TextBox 1">
            <a:extLst>
              <a:ext uri="{FF2B5EF4-FFF2-40B4-BE49-F238E27FC236}">
                <a16:creationId xmlns:a16="http://schemas.microsoft.com/office/drawing/2014/main" id="{427CAB0E-D9A5-0A2D-758B-F9869F4938CD}"/>
              </a:ext>
            </a:extLst>
          </p:cNvPr>
          <p:cNvSpPr txBox="1"/>
          <p:nvPr/>
        </p:nvSpPr>
        <p:spPr>
          <a:xfrm>
            <a:off x="1394564" y="4640892"/>
            <a:ext cx="325467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3770DC"/>
                </a:solidFill>
              </a:rPr>
              <a:t>Ready to get started? </a:t>
            </a:r>
            <a:endParaRPr lang="en-US"/>
          </a:p>
          <a:p>
            <a:r>
              <a:rPr lang="en-US" sz="2400">
                <a:solidFill>
                  <a:srgbClr val="3770DC"/>
                </a:solidFill>
              </a:rPr>
              <a:t>Visit ableto.com/begin</a:t>
            </a:r>
            <a:r>
              <a:rPr lang="en-US" sz="2400" b="1">
                <a:solidFill>
                  <a:srgbClr val="3770DC"/>
                </a:solidFill>
              </a:rPr>
              <a:t> Company access code: </a:t>
            </a:r>
            <a:r>
              <a:rPr lang="en-US" sz="2400" err="1">
                <a:solidFill>
                  <a:srgbClr val="3770DC"/>
                </a:solidFill>
              </a:rPr>
              <a:t>benefitsplus</a:t>
            </a:r>
            <a:r>
              <a:rPr lang="en-US" sz="2400">
                <a:solidFill>
                  <a:srgbClr val="3770DC"/>
                </a:solidFill>
              </a:rPr>
              <a:t>.</a:t>
            </a:r>
            <a:endParaRPr lang="en-US"/>
          </a:p>
        </p:txBody>
      </p:sp>
    </p:spTree>
    <p:extLst>
      <p:ext uri="{BB962C8B-B14F-4D97-AF65-F5344CB8AC3E}">
        <p14:creationId xmlns:p14="http://schemas.microsoft.com/office/powerpoint/2010/main" val="16696588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9A6250E-DD59-4971-BB6D-1EC9C3C06B25}"/>
              </a:ext>
            </a:extLst>
          </p:cNvPr>
          <p:cNvSpPr txBox="1"/>
          <p:nvPr/>
        </p:nvSpPr>
        <p:spPr>
          <a:xfrm>
            <a:off x="2418278" y="2116230"/>
            <a:ext cx="4620261" cy="4678204"/>
          </a:xfrm>
          <a:prstGeom prst="rect">
            <a:avLst/>
          </a:prstGeom>
          <a:noFill/>
        </p:spPr>
        <p:txBody>
          <a:bodyPr wrap="square" rtlCol="0">
            <a:spAutoFit/>
          </a:bodyPr>
          <a:lstStyle/>
          <a:p>
            <a:r>
              <a:rPr lang="en-US" sz="2000">
                <a:solidFill>
                  <a:srgbClr val="000041"/>
                </a:solidFill>
                <a:latin typeface="Halcom Book"/>
              </a:rPr>
              <a:t>With Talkspace online therapy, you can regularly communicate with an in-network therapist safely and securely from phone or desktop. </a:t>
            </a:r>
          </a:p>
          <a:p>
            <a:pPr lvl="1"/>
            <a:endParaRPr lang="en-US" sz="2000" u="sng">
              <a:solidFill>
                <a:srgbClr val="000041"/>
              </a:solidFill>
              <a:latin typeface="Halcom Book"/>
            </a:endParaRPr>
          </a:p>
          <a:p>
            <a:pPr marL="742950" lvl="1" indent="-285750">
              <a:buFont typeface="Arial" panose="020B0604020202020204" pitchFamily="34" charset="0"/>
              <a:buChar char="•"/>
            </a:pPr>
            <a:r>
              <a:rPr lang="en-US" sz="2000">
                <a:solidFill>
                  <a:srgbClr val="000041"/>
                </a:solidFill>
                <a:latin typeface="Halcom Book"/>
              </a:rPr>
              <a:t>Message a licensed therapist 24/7.</a:t>
            </a:r>
          </a:p>
          <a:p>
            <a:pPr marL="742950" lvl="1" indent="-285750">
              <a:buFont typeface="Arial" panose="020B0604020202020204" pitchFamily="34" charset="0"/>
              <a:buChar char="•"/>
            </a:pPr>
            <a:r>
              <a:rPr lang="en-US" sz="2000">
                <a:solidFill>
                  <a:srgbClr val="000041"/>
                </a:solidFill>
                <a:latin typeface="Halcom Book"/>
              </a:rPr>
              <a:t>Covered under your Behavioral Health Benefits </a:t>
            </a:r>
          </a:p>
          <a:p>
            <a:pPr marL="742950" lvl="1" indent="-285750">
              <a:buFont typeface="Arial" panose="020B0604020202020204" pitchFamily="34" charset="0"/>
              <a:buChar char="•"/>
            </a:pPr>
            <a:r>
              <a:rPr lang="en-US" sz="2000">
                <a:solidFill>
                  <a:srgbClr val="000041"/>
                </a:solidFill>
                <a:latin typeface="Halcom Book"/>
              </a:rPr>
              <a:t>Use online matching tools to find the right provider for you.</a:t>
            </a:r>
          </a:p>
          <a:p>
            <a:pPr marL="742950" lvl="1" indent="-285750">
              <a:buFont typeface="Arial" panose="020B0604020202020204" pitchFamily="34" charset="0"/>
              <a:buChar char="•"/>
            </a:pPr>
            <a:r>
              <a:rPr lang="en-US" sz="2000">
                <a:solidFill>
                  <a:srgbClr val="000041"/>
                </a:solidFill>
                <a:latin typeface="Halcom Book"/>
              </a:rPr>
              <a:t>Start therapy within hours of choosing your provider.</a:t>
            </a:r>
          </a:p>
          <a:p>
            <a:pPr marL="742950" lvl="1" indent="-285750">
              <a:buFont typeface="Arial" panose="020B0604020202020204" pitchFamily="34" charset="0"/>
              <a:buChar char="•"/>
            </a:pPr>
            <a:r>
              <a:rPr lang="en-US" sz="2000">
                <a:solidFill>
                  <a:srgbClr val="000041"/>
                </a:solidFill>
                <a:latin typeface="Halcom Book"/>
              </a:rPr>
              <a:t>Schedule live video sessions when needed.</a:t>
            </a:r>
          </a:p>
          <a:p>
            <a:endParaRPr lang="en-US"/>
          </a:p>
        </p:txBody>
      </p:sp>
      <p:sp>
        <p:nvSpPr>
          <p:cNvPr id="22" name="TextBox 1">
            <a:extLst>
              <a:ext uri="{FF2B5EF4-FFF2-40B4-BE49-F238E27FC236}">
                <a16:creationId xmlns:a16="http://schemas.microsoft.com/office/drawing/2014/main" id="{9C9CFBF3-97CF-4512-92FC-A6B8529EB55E}"/>
              </a:ext>
            </a:extLst>
          </p:cNvPr>
          <p:cNvSpPr txBox="1"/>
          <p:nvPr/>
        </p:nvSpPr>
        <p:spPr>
          <a:xfrm>
            <a:off x="501906" y="455798"/>
            <a:ext cx="7778742" cy="546625"/>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3600" b="1">
                <a:solidFill>
                  <a:srgbClr val="262626"/>
                </a:solidFill>
                <a:latin typeface="Halcom ExtraBold"/>
                <a:ea typeface="Helvetica Neue Condensed" panose="02000503000000020004" pitchFamily="2" charset="0"/>
                <a:cs typeface="Helvetica Neue Condensed" panose="02000503000000020004" pitchFamily="2" charset="0"/>
              </a:rPr>
              <a:t>Talkspace</a:t>
            </a:r>
            <a:endParaRPr lang="en-US" sz="3600" b="1">
              <a:solidFill>
                <a:srgbClr val="262626"/>
              </a:solidFill>
              <a:latin typeface="Halcom ExtraBold" pitchFamily="2" charset="77"/>
              <a:ea typeface="Helvetica Neue Condensed" panose="02000503000000020004" pitchFamily="2" charset="0"/>
              <a:cs typeface="Helvetica Neue Condensed" panose="02000503000000020004" pitchFamily="2" charset="0"/>
            </a:endParaRPr>
          </a:p>
        </p:txBody>
      </p:sp>
      <p:pic>
        <p:nvPicPr>
          <p:cNvPr id="3" name="Picture 2" descr="A close up of a sign&#10;&#10;Description automatically generated">
            <a:extLst>
              <a:ext uri="{FF2B5EF4-FFF2-40B4-BE49-F238E27FC236}">
                <a16:creationId xmlns:a16="http://schemas.microsoft.com/office/drawing/2014/main" id="{4E18C7E0-F150-42D5-B664-4CB45A772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49" y="2507584"/>
            <a:ext cx="3391877" cy="921416"/>
          </a:xfrm>
          <a:prstGeom prst="rect">
            <a:avLst/>
          </a:prstGeom>
        </p:spPr>
      </p:pic>
      <p:sp>
        <p:nvSpPr>
          <p:cNvPr id="4" name="TextBox 3">
            <a:extLst>
              <a:ext uri="{FF2B5EF4-FFF2-40B4-BE49-F238E27FC236}">
                <a16:creationId xmlns:a16="http://schemas.microsoft.com/office/drawing/2014/main" id="{5EFD4CDB-D982-4705-BDB9-E9E88D74FC10}"/>
              </a:ext>
            </a:extLst>
          </p:cNvPr>
          <p:cNvSpPr txBox="1"/>
          <p:nvPr/>
        </p:nvSpPr>
        <p:spPr>
          <a:xfrm>
            <a:off x="7661922" y="4098034"/>
            <a:ext cx="3947332" cy="1908215"/>
          </a:xfrm>
          <a:prstGeom prst="rect">
            <a:avLst/>
          </a:prstGeom>
          <a:noFill/>
        </p:spPr>
        <p:txBody>
          <a:bodyPr wrap="square" rtlCol="0">
            <a:spAutoFit/>
          </a:bodyPr>
          <a:lstStyle/>
          <a:p>
            <a:endParaRPr lang="en-US" sz="2000">
              <a:latin typeface="Halcom"/>
            </a:endParaRPr>
          </a:p>
          <a:p>
            <a:r>
              <a:rPr lang="en-US" sz="2000" b="1">
                <a:solidFill>
                  <a:srgbClr val="000041"/>
                </a:solidFill>
                <a:latin typeface="Halcom Book"/>
              </a:rPr>
              <a:t>Available to UHC members as a network provider at $0 cost (PPO Plan) and ~$100 for HDHP Plan members).</a:t>
            </a:r>
          </a:p>
          <a:p>
            <a:endParaRPr lang="en-US"/>
          </a:p>
        </p:txBody>
      </p:sp>
      <p:pic>
        <p:nvPicPr>
          <p:cNvPr id="27" name="Graphic 26" descr="Money">
            <a:extLst>
              <a:ext uri="{FF2B5EF4-FFF2-40B4-BE49-F238E27FC236}">
                <a16:creationId xmlns:a16="http://schemas.microsoft.com/office/drawing/2014/main" id="{C725969B-67C1-491B-B995-8F06652ABD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2888" y="4455332"/>
            <a:ext cx="289033" cy="289033"/>
          </a:xfrm>
          <a:prstGeom prst="rect">
            <a:avLst/>
          </a:prstGeom>
        </p:spPr>
      </p:pic>
      <p:pic>
        <p:nvPicPr>
          <p:cNvPr id="1028" name="Picture 4" descr="Image result for talkspace app">
            <a:extLst>
              <a:ext uri="{FF2B5EF4-FFF2-40B4-BE49-F238E27FC236}">
                <a16:creationId xmlns:a16="http://schemas.microsoft.com/office/drawing/2014/main" id="{1B497C41-3B31-4A9E-AA90-99B8F463A5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4046" y="592015"/>
            <a:ext cx="1240271" cy="17195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3B4B480-F813-4820-AA0D-E1303EA8AFEC}"/>
              </a:ext>
            </a:extLst>
          </p:cNvPr>
          <p:cNvSpPr/>
          <p:nvPr/>
        </p:nvSpPr>
        <p:spPr>
          <a:xfrm>
            <a:off x="2217818" y="1451767"/>
            <a:ext cx="5021179" cy="6064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Talkspace  lets you speak your mind</a:t>
            </a:r>
          </a:p>
        </p:txBody>
      </p:sp>
    </p:spTree>
    <p:extLst>
      <p:ext uri="{BB962C8B-B14F-4D97-AF65-F5344CB8AC3E}">
        <p14:creationId xmlns:p14="http://schemas.microsoft.com/office/powerpoint/2010/main" val="1226608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DA4FBB-F63C-4599-A3DD-8CDB8C4B0DC5}"/>
              </a:ext>
            </a:extLst>
          </p:cNvPr>
          <p:cNvSpPr/>
          <p:nvPr/>
        </p:nvSpPr>
        <p:spPr>
          <a:xfrm>
            <a:off x="7707086" y="0"/>
            <a:ext cx="4484914" cy="6858000"/>
          </a:xfrm>
          <a:prstGeom prst="rect">
            <a:avLst/>
          </a:prstGeom>
          <a:solidFill>
            <a:srgbClr val="5AD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CB6B76-93E5-4283-BD60-C629AE5CB1DE}"/>
              </a:ext>
            </a:extLst>
          </p:cNvPr>
          <p:cNvSpPr txBox="1">
            <a:spLocks/>
          </p:cNvSpPr>
          <p:nvPr/>
        </p:nvSpPr>
        <p:spPr>
          <a:xfrm>
            <a:off x="517235" y="469286"/>
            <a:ext cx="9681295" cy="731520"/>
          </a:xfrm>
          <a:prstGeom prst="rect">
            <a:avLst/>
          </a:prstGeom>
        </p:spPr>
        <p:txBody>
          <a:bodyPr/>
          <a:lstStyle>
            <a:lvl1pPr algn="l" defTabSz="914400" rtl="0" eaLnBrk="1" latinLnBrk="0" hangingPunct="1">
              <a:lnSpc>
                <a:spcPct val="90000"/>
              </a:lnSpc>
              <a:spcBef>
                <a:spcPct val="0"/>
              </a:spcBef>
              <a:buNone/>
              <a:defRPr sz="3600" b="0" i="0" kern="1200" spc="-60" baseline="0">
                <a:solidFill>
                  <a:srgbClr val="000041"/>
                </a:solidFill>
                <a:latin typeface="Halcom ExtraBold"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60" normalizeH="0" baseline="0" noProof="0" dirty="0">
              <a:ln>
                <a:noFill/>
              </a:ln>
              <a:solidFill>
                <a:srgbClr val="002060"/>
              </a:solidFill>
              <a:effectLst/>
              <a:uLnTx/>
              <a:uFillTx/>
              <a:latin typeface="Halcom ExtraBold" pitchFamily="2" charset="77"/>
              <a:ea typeface="+mj-ea"/>
              <a:cs typeface="+mj-cs"/>
            </a:endParaRPr>
          </a:p>
        </p:txBody>
      </p:sp>
      <p:sp>
        <p:nvSpPr>
          <p:cNvPr id="3" name="Title 1">
            <a:extLst>
              <a:ext uri="{FF2B5EF4-FFF2-40B4-BE49-F238E27FC236}">
                <a16:creationId xmlns:a16="http://schemas.microsoft.com/office/drawing/2014/main" id="{76B8AF48-2639-419D-BC3B-9610FA6887B5}"/>
              </a:ext>
            </a:extLst>
          </p:cNvPr>
          <p:cNvSpPr txBox="1">
            <a:spLocks/>
          </p:cNvSpPr>
          <p:nvPr/>
        </p:nvSpPr>
        <p:spPr>
          <a:xfrm>
            <a:off x="340861" y="375328"/>
            <a:ext cx="9681295" cy="731520"/>
          </a:xfrm>
          <a:prstGeom prst="rect">
            <a:avLst/>
          </a:prstGeom>
        </p:spPr>
        <p:txBody>
          <a:bodyPr/>
          <a:lstStyle>
            <a:lvl1pPr algn="l" defTabSz="914400" rtl="0" eaLnBrk="1" latinLnBrk="0" hangingPunct="1">
              <a:lnSpc>
                <a:spcPct val="90000"/>
              </a:lnSpc>
              <a:spcBef>
                <a:spcPct val="0"/>
              </a:spcBef>
              <a:buNone/>
              <a:defRPr sz="3600" b="0" i="0" kern="1200" spc="-60" baseline="0">
                <a:solidFill>
                  <a:srgbClr val="000041"/>
                </a:solidFill>
                <a:latin typeface="Halcom ExtraBold"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60" normalizeH="0" baseline="0" noProof="0" dirty="0">
                <a:ln>
                  <a:noFill/>
                </a:ln>
                <a:solidFill>
                  <a:srgbClr val="000041"/>
                </a:solidFill>
                <a:effectLst/>
                <a:uLnTx/>
                <a:uFillTx/>
                <a:latin typeface="Halcom ExtraBold" pitchFamily="2" charset="77"/>
                <a:ea typeface="+mj-ea"/>
                <a:cs typeface="+mj-cs"/>
              </a:rPr>
              <a:t>Maven Clinic</a:t>
            </a:r>
          </a:p>
        </p:txBody>
      </p:sp>
      <p:sp>
        <p:nvSpPr>
          <p:cNvPr id="5" name="TextBox 4">
            <a:extLst>
              <a:ext uri="{FF2B5EF4-FFF2-40B4-BE49-F238E27FC236}">
                <a16:creationId xmlns:a16="http://schemas.microsoft.com/office/drawing/2014/main" id="{6C776B42-9549-4A0A-BFC1-B47940E44DE1}"/>
              </a:ext>
            </a:extLst>
          </p:cNvPr>
          <p:cNvSpPr txBox="1"/>
          <p:nvPr/>
        </p:nvSpPr>
        <p:spPr>
          <a:xfrm>
            <a:off x="896326" y="1576134"/>
            <a:ext cx="6741826" cy="45012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41"/>
                </a:solidFill>
                <a:effectLst/>
                <a:uLnTx/>
                <a:uFillTx/>
                <a:latin typeface="Halcom Book"/>
                <a:ea typeface="+mn-ea"/>
                <a:cs typeface="+mn-cs"/>
              </a:rPr>
              <a:t>Your Personal Guide to Parenthood! Dentsu offers extended access to Maven for support through preconception and fertility, pregnancy, postpartum, adoption, surrogacy, returning to work after parental leave, and pediatric support up until your child's 10th birthday. Use Maven for 24/7 virtual access to providers, specialists, coaches, and trustworthy content tailored to your experience. All at no cost to you!</a:t>
            </a:r>
            <a:endParaRPr kumimoji="0" lang="en-US" sz="1600" b="0" i="0" u="none" strike="noStrike" kern="1200" cap="none" spc="0" normalizeH="0" baseline="0" noProof="0" dirty="0">
              <a:ln>
                <a:noFill/>
              </a:ln>
              <a:solidFill>
                <a:srgbClr val="000041"/>
              </a:solidFill>
              <a:effectLst/>
              <a:uLnTx/>
              <a:uFillTx/>
              <a:latin typeface="Halcom Book"/>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41"/>
              </a:solidFill>
              <a:effectLst/>
              <a:uLnTx/>
              <a:uFillTx/>
              <a:latin typeface="Halcom Book"/>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srgbClr val="000041"/>
                </a:solidFill>
                <a:effectLst/>
                <a:uLnTx/>
                <a:uFillTx/>
                <a:latin typeface="Halcom Book"/>
                <a:ea typeface="+mn-ea"/>
                <a:cs typeface="+mn-cs"/>
              </a:rPr>
              <a:t>Unlimited coaching and education </a:t>
            </a:r>
            <a:r>
              <a:rPr kumimoji="0" lang="en-US" sz="1800" b="0" i="0" u="none" strike="noStrike" kern="1200" cap="none" spc="0" normalizeH="0" baseline="0" noProof="0" dirty="0">
                <a:ln>
                  <a:noFill/>
                </a:ln>
                <a:solidFill>
                  <a:srgbClr val="000041"/>
                </a:solidFill>
                <a:effectLst/>
                <a:uLnTx/>
                <a:uFillTx/>
                <a:latin typeface="Halcom Book"/>
                <a:ea typeface="+mn-ea"/>
                <a:cs typeface="+mn-cs"/>
              </a:rPr>
              <a:t>from over 30 specialties of women’s and family health providers through video chat and messaging</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srgbClr val="000041"/>
                </a:solidFill>
                <a:effectLst/>
                <a:uLnTx/>
                <a:uFillTx/>
                <a:latin typeface="Halcom Book"/>
                <a:ea typeface="+mn-ea"/>
                <a:cs typeface="+mn-cs"/>
              </a:rPr>
              <a:t>Your own Care Advocate </a:t>
            </a:r>
            <a:r>
              <a:rPr kumimoji="0" lang="en-US" sz="1800" b="0" i="0" u="none" strike="noStrike" kern="1200" cap="none" spc="0" normalizeH="0" baseline="0" noProof="0" dirty="0">
                <a:ln>
                  <a:noFill/>
                </a:ln>
                <a:solidFill>
                  <a:srgbClr val="000041"/>
                </a:solidFill>
                <a:effectLst/>
                <a:uLnTx/>
                <a:uFillTx/>
                <a:latin typeface="Halcom Book"/>
                <a:ea typeface="+mn-ea"/>
                <a:cs typeface="+mn-cs"/>
              </a:rPr>
              <a:t>who can help you find support, navigate your benefits, and understand your health bills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srgbClr val="000041"/>
                </a:solidFill>
                <a:effectLst/>
                <a:uLnTx/>
                <a:uFillTx/>
                <a:latin typeface="Halcom Book"/>
                <a:ea typeface="+mn-ea"/>
                <a:cs typeface="+mn-cs"/>
              </a:rPr>
              <a:t>Personal referrals </a:t>
            </a:r>
            <a:r>
              <a:rPr kumimoji="0" lang="en-US" sz="1800" b="0" i="0" u="none" strike="noStrike" kern="1200" cap="none" spc="0" normalizeH="0" baseline="0" noProof="0" dirty="0">
                <a:ln>
                  <a:noFill/>
                </a:ln>
                <a:solidFill>
                  <a:srgbClr val="000041"/>
                </a:solidFill>
                <a:effectLst/>
                <a:uLnTx/>
                <a:uFillTx/>
                <a:latin typeface="Halcom Book"/>
                <a:ea typeface="+mn-ea"/>
                <a:cs typeface="+mn-cs"/>
              </a:rPr>
              <a:t>to high-quality fertility clinics, childcare facilities, and in-person care when needed</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srgbClr val="000041"/>
                </a:solidFill>
                <a:effectLst/>
                <a:uLnTx/>
                <a:uFillTx/>
                <a:latin typeface="Halcom Book"/>
                <a:ea typeface="+mn-ea"/>
                <a:cs typeface="+mn-cs"/>
              </a:rPr>
              <a:t>Easy reimbursement </a:t>
            </a:r>
            <a:r>
              <a:rPr kumimoji="0" lang="en-US" sz="1800" b="0" i="0" u="none" strike="noStrike" kern="1200" cap="none" spc="0" normalizeH="0" baseline="0" noProof="0" dirty="0">
                <a:ln>
                  <a:noFill/>
                </a:ln>
                <a:solidFill>
                  <a:srgbClr val="000041"/>
                </a:solidFill>
                <a:effectLst/>
                <a:uLnTx/>
                <a:uFillTx/>
                <a:latin typeface="Halcom Book"/>
                <a:ea typeface="+mn-ea"/>
                <a:cs typeface="+mn-cs"/>
              </a:rPr>
              <a:t>for eligible adoption and surrogacy expenses through Maven Wallet</a:t>
            </a:r>
          </a:p>
        </p:txBody>
      </p:sp>
      <p:sp>
        <p:nvSpPr>
          <p:cNvPr id="11" name="TextBox 10">
            <a:extLst>
              <a:ext uri="{FF2B5EF4-FFF2-40B4-BE49-F238E27FC236}">
                <a16:creationId xmlns:a16="http://schemas.microsoft.com/office/drawing/2014/main" id="{AE8ACFBB-BC24-4FEA-AC6F-D9D93C96B79A}"/>
              </a:ext>
            </a:extLst>
          </p:cNvPr>
          <p:cNvSpPr txBox="1"/>
          <p:nvPr/>
        </p:nvSpPr>
        <p:spPr>
          <a:xfrm>
            <a:off x="8027927" y="1996453"/>
            <a:ext cx="398845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41"/>
                </a:solidFill>
                <a:effectLst/>
                <a:uLnTx/>
                <a:uFillTx/>
                <a:latin typeface="Halcom Book"/>
                <a:ea typeface="+mn-ea"/>
                <a:cs typeface="+mn-cs"/>
              </a:rPr>
              <a:t>Get Started</a:t>
            </a:r>
            <a:endParaRPr kumimoji="0" lang="en-US" sz="2000" b="0" i="0" u="none" strike="noStrike" kern="1200" cap="none" spc="0" normalizeH="0" baseline="0" noProof="0" dirty="0">
              <a:ln>
                <a:noFill/>
              </a:ln>
              <a:solidFill>
                <a:srgbClr val="000041"/>
              </a:solidFill>
              <a:effectLst/>
              <a:uLnTx/>
              <a:uFillTx/>
              <a:latin typeface="Halco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41"/>
                </a:solidFill>
                <a:effectLst/>
                <a:uLnTx/>
                <a:uFillTx/>
                <a:latin typeface="Halcom Book"/>
                <a:ea typeface="+mn-ea"/>
                <a:cs typeface="+mn-cs"/>
              </a:rPr>
              <a:t>You can register for Maven at any time during your adoption or surrogacy journey. To register and learn more, visit </a:t>
            </a:r>
            <a:r>
              <a:rPr kumimoji="0" lang="en-US" sz="2000" b="1" i="0" u="none" strike="noStrike" kern="1200" cap="none" spc="0" normalizeH="0" baseline="0" noProof="0" dirty="0">
                <a:ln>
                  <a:noFill/>
                </a:ln>
                <a:solidFill>
                  <a:srgbClr val="000041"/>
                </a:solidFill>
                <a:effectLst/>
                <a:uLnTx/>
                <a:uFillTx/>
                <a:latin typeface="Halcom Book"/>
                <a:ea typeface="+mn-ea"/>
                <a:cs typeface="+mn-cs"/>
                <a:hlinkClick r:id="rId3">
                  <a:extLst>
                    <a:ext uri="{A12FA001-AC4F-418D-AE19-62706E023703}">
                      <ahyp:hlinkClr xmlns:ahyp="http://schemas.microsoft.com/office/drawing/2018/hyperlinkcolor" val="tx"/>
                    </a:ext>
                  </a:extLst>
                </a:hlinkClick>
              </a:rPr>
              <a:t>http://mavenclinic.com/register</a:t>
            </a:r>
            <a:r>
              <a:rPr kumimoji="0" lang="en-US" sz="2000" b="0" i="0" u="none" strike="noStrike" kern="1200" cap="none" spc="0" normalizeH="0" baseline="0" noProof="0" dirty="0">
                <a:ln>
                  <a:noFill/>
                </a:ln>
                <a:solidFill>
                  <a:srgbClr val="000041"/>
                </a:solidFill>
                <a:effectLst/>
                <a:uLnTx/>
                <a:uFillTx/>
                <a:latin typeface="Halcom Book"/>
                <a:ea typeface="+mn-ea"/>
                <a:cs typeface="+mn-cs"/>
              </a:rPr>
              <a:t>. </a:t>
            </a:r>
          </a:p>
        </p:txBody>
      </p:sp>
      <p:sp>
        <p:nvSpPr>
          <p:cNvPr id="8" name="Slide Number Placeholder">
            <a:extLst>
              <a:ext uri="{FF2B5EF4-FFF2-40B4-BE49-F238E27FC236}">
                <a16:creationId xmlns:a16="http://schemas.microsoft.com/office/drawing/2014/main" id="{835CE3CF-5DBF-4694-A476-4243B2D1B62B}"/>
              </a:ext>
            </a:extLst>
          </p:cNvPr>
          <p:cNvSpPr txBox="1">
            <a:spLocks/>
          </p:cNvSpPr>
          <p:nvPr/>
        </p:nvSpPr>
        <p:spPr>
          <a:xfrm>
            <a:off x="9140952" y="6527800"/>
            <a:ext cx="1069848" cy="164592"/>
          </a:xfrm>
          <a:prstGeom prst="rect">
            <a:avLst/>
          </a:prstGeom>
        </p:spPr>
        <p:txBody>
          <a:bodyPr vert="horz" lIns="0" tIns="0" rIns="9144" bIns="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C9599">
                    <a:tint val="75000"/>
                  </a:srgbClr>
                </a:solidFill>
                <a:effectLst/>
                <a:uLnTx/>
                <a:uFillTx/>
                <a:latin typeface="Arial"/>
                <a:ea typeface="+mn-ea"/>
                <a:cs typeface="+mn-cs"/>
              </a:rPr>
              <a:t>4</a:t>
            </a:r>
          </a:p>
        </p:txBody>
      </p:sp>
      <p:pic>
        <p:nvPicPr>
          <p:cNvPr id="9" name="Picture 2" descr="Maven Clinic Announces New Partnership with Castlight Health to Offer  Comprehensive Parental Support Platform to Customers - Castlight Health">
            <a:extLst>
              <a:ext uri="{FF2B5EF4-FFF2-40B4-BE49-F238E27FC236}">
                <a16:creationId xmlns:a16="http://schemas.microsoft.com/office/drawing/2014/main" id="{835A7667-03F9-407D-9F2F-2A5F6F389DB8}"/>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86221" y="4324329"/>
            <a:ext cx="1726642" cy="15811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0E0CB66-BEFB-3F9C-35BB-D535F27D59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8689" y="71437"/>
            <a:ext cx="1517650" cy="1536700"/>
          </a:xfrm>
          <a:prstGeom prst="rect">
            <a:avLst/>
          </a:prstGeom>
          <a:noFill/>
          <a:ln>
            <a:noFill/>
          </a:ln>
        </p:spPr>
      </p:pic>
    </p:spTree>
    <p:extLst>
      <p:ext uri="{BB962C8B-B14F-4D97-AF65-F5344CB8AC3E}">
        <p14:creationId xmlns:p14="http://schemas.microsoft.com/office/powerpoint/2010/main" val="265225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3908968B-54D0-AF44-BE0D-55505A289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242" y="2725821"/>
            <a:ext cx="7372865" cy="1406358"/>
          </a:xfrm>
          <a:prstGeom prst="rect">
            <a:avLst/>
          </a:prstGeom>
        </p:spPr>
      </p:pic>
      <p:sp>
        <p:nvSpPr>
          <p:cNvPr id="8" name="Rectangle 7">
            <a:extLst>
              <a:ext uri="{FF2B5EF4-FFF2-40B4-BE49-F238E27FC236}">
                <a16:creationId xmlns:a16="http://schemas.microsoft.com/office/drawing/2014/main" id="{54634828-9B0A-744F-923C-6B964B90EF4D}"/>
              </a:ext>
            </a:extLst>
          </p:cNvPr>
          <p:cNvSpPr/>
          <p:nvPr/>
        </p:nvSpPr>
        <p:spPr>
          <a:xfrm>
            <a:off x="0" y="0"/>
            <a:ext cx="1795548" cy="6858000"/>
          </a:xfrm>
          <a:prstGeom prst="rect">
            <a:avLst/>
          </a:prstGeom>
          <a:solidFill>
            <a:srgbClr val="A85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40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DB45E85B-763D-09B4-E0DD-5B7E62939570}"/>
              </a:ext>
            </a:extLst>
          </p:cNvPr>
          <p:cNvGrpSpPr>
            <a:grpSpLocks noChangeAspect="1"/>
          </p:cNvGrpSpPr>
          <p:nvPr/>
        </p:nvGrpSpPr>
        <p:grpSpPr bwMode="auto">
          <a:xfrm>
            <a:off x="9547828" y="913698"/>
            <a:ext cx="1543050" cy="1543050"/>
            <a:chOff x="5917" y="234"/>
            <a:chExt cx="972" cy="972"/>
          </a:xfrm>
        </p:grpSpPr>
        <p:pic>
          <p:nvPicPr>
            <p:cNvPr id="1029" name="Picture 5">
              <a:extLst>
                <a:ext uri="{FF2B5EF4-FFF2-40B4-BE49-F238E27FC236}">
                  <a16:creationId xmlns:a16="http://schemas.microsoft.com/office/drawing/2014/main" id="{D560B798-50A0-816D-79C2-DCD72A12C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 y="234"/>
              <a:ext cx="976"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a:extLst>
                <a:ext uri="{FF2B5EF4-FFF2-40B4-BE49-F238E27FC236}">
                  <a16:creationId xmlns:a16="http://schemas.microsoft.com/office/drawing/2014/main" id="{1FF6C28E-FAEB-9071-E34E-E01A64B4B1B7}"/>
                </a:ext>
              </a:extLst>
            </p:cNvPr>
            <p:cNvSpPr>
              <a:spLocks noChangeAspect="1" noChangeArrowheads="1" noTextEdit="1"/>
            </p:cNvSpPr>
            <p:nvPr/>
          </p:nvSpPr>
          <p:spPr bwMode="auto">
            <a:xfrm>
              <a:off x="5917" y="234"/>
              <a:ext cx="972"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78" name="Hit Refresh">
            <a:extLst>
              <a:ext uri="{FF2B5EF4-FFF2-40B4-BE49-F238E27FC236}">
                <a16:creationId xmlns:a16="http://schemas.microsoft.com/office/drawing/2014/main" id="{AA9A8425-23BD-9940-8C3F-B07E7551FB37}"/>
              </a:ext>
            </a:extLst>
          </p:cNvPr>
          <p:cNvSpPr txBox="1">
            <a:spLocks/>
          </p:cNvSpPr>
          <p:nvPr/>
        </p:nvSpPr>
        <p:spPr>
          <a:xfrm>
            <a:off x="7972629" y="1857658"/>
            <a:ext cx="1562390" cy="56351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Halcom ExtraBold" pitchFamily="2" charset="77"/>
                <a:ea typeface="Verdana"/>
                <a:cs typeface="Verdana" panose="020B0604030504040204" pitchFamily="34" charset="0"/>
                <a:sym typeface="Arial"/>
              </a:rPr>
              <a:t>More</a:t>
            </a:r>
          </a:p>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Halcom ExtraBold" pitchFamily="2" charset="77"/>
                <a:ea typeface="Verdana" panose="020B0604030504040204" pitchFamily="34" charset="0"/>
                <a:cs typeface="Verdana" panose="020B0604030504040204" pitchFamily="34" charset="0"/>
                <a:sym typeface="Arial"/>
              </a:rPr>
              <a:t>Impact</a:t>
            </a:r>
          </a:p>
        </p:txBody>
      </p:sp>
      <p:sp>
        <p:nvSpPr>
          <p:cNvPr id="11" name="Hit Refresh">
            <a:extLst>
              <a:ext uri="{FF2B5EF4-FFF2-40B4-BE49-F238E27FC236}">
                <a16:creationId xmlns:a16="http://schemas.microsoft.com/office/drawing/2014/main" id="{8A3D8108-73DB-9C49-9087-199028A4EB1A}"/>
              </a:ext>
            </a:extLst>
          </p:cNvPr>
          <p:cNvSpPr txBox="1">
            <a:spLocks/>
          </p:cNvSpPr>
          <p:nvPr/>
        </p:nvSpPr>
        <p:spPr>
          <a:xfrm>
            <a:off x="9372249" y="4358992"/>
            <a:ext cx="1718629" cy="56351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Halcom ExtraBold" pitchFamily="2" charset="77"/>
                <a:ea typeface="Verdana"/>
                <a:cs typeface="Verdana" panose="020B0604030504040204" pitchFamily="34" charset="0"/>
                <a:sym typeface="Arial"/>
              </a:rPr>
              <a:t>More</a:t>
            </a:r>
          </a:p>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Halcom ExtraBold" pitchFamily="2" charset="77"/>
                <a:ea typeface="Verdana" panose="020B0604030504040204" pitchFamily="34" charset="0"/>
                <a:cs typeface="Verdana" panose="020B0604030504040204" pitchFamily="34" charset="0"/>
                <a:sym typeface="Arial"/>
              </a:rPr>
              <a:t>Opportunity</a:t>
            </a:r>
          </a:p>
        </p:txBody>
      </p:sp>
      <p:sp>
        <p:nvSpPr>
          <p:cNvPr id="12" name="Hit Refresh">
            <a:extLst>
              <a:ext uri="{FF2B5EF4-FFF2-40B4-BE49-F238E27FC236}">
                <a16:creationId xmlns:a16="http://schemas.microsoft.com/office/drawing/2014/main" id="{DCADD355-333C-AC49-B880-49C83AC946CD}"/>
              </a:ext>
            </a:extLst>
          </p:cNvPr>
          <p:cNvSpPr txBox="1">
            <a:spLocks/>
          </p:cNvSpPr>
          <p:nvPr/>
        </p:nvSpPr>
        <p:spPr>
          <a:xfrm>
            <a:off x="6407532" y="4358992"/>
            <a:ext cx="1718629" cy="56351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Halcom ExtraBold" pitchFamily="2" charset="77"/>
                <a:ea typeface="Verdana"/>
                <a:cs typeface="Verdana" panose="020B0604030504040204" pitchFamily="34" charset="0"/>
                <a:sym typeface="Arial"/>
              </a:rPr>
              <a:t>More</a:t>
            </a:r>
          </a:p>
          <a:p>
            <a:pPr marL="0" marR="0" lvl="0" indent="0" algn="ctr" defTabSz="2438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Halcom ExtraBold" pitchFamily="2" charset="77"/>
                <a:ea typeface="Verdana" panose="020B0604030504040204" pitchFamily="34" charset="0"/>
                <a:cs typeface="Verdana" panose="020B0604030504040204" pitchFamily="34" charset="0"/>
                <a:sym typeface="Arial"/>
              </a:rPr>
              <a:t>Acceleration</a:t>
            </a:r>
          </a:p>
        </p:txBody>
      </p:sp>
      <p:sp>
        <p:nvSpPr>
          <p:cNvPr id="14" name="Hit Refresh">
            <a:extLst>
              <a:ext uri="{FF2B5EF4-FFF2-40B4-BE49-F238E27FC236}">
                <a16:creationId xmlns:a16="http://schemas.microsoft.com/office/drawing/2014/main" id="{E6BD0F79-3991-4B86-B90B-E67BA6300CF8}"/>
              </a:ext>
            </a:extLst>
          </p:cNvPr>
          <p:cNvSpPr txBox="1">
            <a:spLocks/>
          </p:cNvSpPr>
          <p:nvPr/>
        </p:nvSpPr>
        <p:spPr>
          <a:xfrm>
            <a:off x="1207999" y="2955279"/>
            <a:ext cx="8972321" cy="3492859"/>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marL="0" marR="0" lvl="0" indent="0" algn="l" defTabSz="2438400" rtl="0" eaLnBrk="1" fontAlgn="auto" latinLnBrk="0" hangingPunct="1">
              <a:lnSpc>
                <a:spcPct val="12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545454"/>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3" name="Title 2">
            <a:extLst>
              <a:ext uri="{FF2B5EF4-FFF2-40B4-BE49-F238E27FC236}">
                <a16:creationId xmlns:a16="http://schemas.microsoft.com/office/drawing/2014/main" id="{24C0D5BC-B72D-E74E-9326-C3061590CF53}"/>
              </a:ext>
            </a:extLst>
          </p:cNvPr>
          <p:cNvSpPr>
            <a:spLocks noGrp="1"/>
          </p:cNvSpPr>
          <p:nvPr>
            <p:ph type="title"/>
          </p:nvPr>
        </p:nvSpPr>
        <p:spPr>
          <a:noFill/>
        </p:spPr>
        <p:txBody>
          <a:bodyPr/>
          <a:lstStyle/>
          <a:p>
            <a:r>
              <a:rPr lang="en-US" dirty="0"/>
              <a:t>Work Perks and Convenience Tools</a:t>
            </a:r>
          </a:p>
        </p:txBody>
      </p:sp>
      <p:graphicFrame>
        <p:nvGraphicFramePr>
          <p:cNvPr id="8" name="Diagram 7">
            <a:extLst>
              <a:ext uri="{FF2B5EF4-FFF2-40B4-BE49-F238E27FC236}">
                <a16:creationId xmlns:a16="http://schemas.microsoft.com/office/drawing/2014/main" id="{CA7D21B1-92EC-41E5-B8AF-CEB947E257CA}"/>
              </a:ext>
            </a:extLst>
          </p:cNvPr>
          <p:cNvGraphicFramePr/>
          <p:nvPr/>
        </p:nvGraphicFramePr>
        <p:xfrm>
          <a:off x="857250" y="1143000"/>
          <a:ext cx="10126751" cy="5143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37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D4DC62-5E6B-E1D5-6098-43493E360B80}"/>
              </a:ext>
            </a:extLst>
          </p:cNvPr>
          <p:cNvSpPr/>
          <p:nvPr/>
        </p:nvSpPr>
        <p:spPr>
          <a:xfrm>
            <a:off x="7707086" y="2306876"/>
            <a:ext cx="4484914" cy="2254686"/>
          </a:xfrm>
          <a:prstGeom prst="rect">
            <a:avLst/>
          </a:prstGeom>
          <a:solidFill>
            <a:srgbClr val="5AD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3E10F53-F374-32FD-FFFC-A0A997882AD7}"/>
              </a:ext>
            </a:extLst>
          </p:cNvPr>
          <p:cNvSpPr txBox="1"/>
          <p:nvPr/>
        </p:nvSpPr>
        <p:spPr>
          <a:xfrm>
            <a:off x="7793275" y="2835058"/>
            <a:ext cx="432983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ea typeface="+mn-lt"/>
                <a:cs typeface="+mn-lt"/>
              </a:rPr>
              <a:t>You’ll be able to enroll once you are enrolled in medical, if you choose not to enroll in the medical plan, please refer to the</a:t>
            </a:r>
            <a:r>
              <a:rPr lang="en-US" sz="1600" b="1">
                <a:solidFill>
                  <a:srgbClr val="3770DC"/>
                </a:solidFill>
                <a:ea typeface="+mn-lt"/>
                <a:cs typeface="+mn-lt"/>
              </a:rPr>
              <a:t> </a:t>
            </a:r>
            <a:r>
              <a:rPr lang="en-US" sz="1600" b="1">
                <a:solidFill>
                  <a:srgbClr val="3770DC"/>
                </a:solidFill>
                <a:latin typeface="Segoe UI"/>
                <a:ea typeface="+mn-lt"/>
                <a:cs typeface="Segoe UI"/>
                <a:hlinkClick r:id="rId3">
                  <a:extLst>
                    <a:ext uri="{A12FA001-AC4F-418D-AE19-62706E023703}">
                      <ahyp:hlinkClr xmlns:ahyp="http://schemas.microsoft.com/office/drawing/2018/hyperlinkcolor" val="tx"/>
                    </a:ext>
                  </a:extLst>
                </a:hlinkClick>
              </a:rPr>
              <a:t>FAQ page </a:t>
            </a:r>
            <a:r>
              <a:rPr lang="en-US" sz="1600" b="1">
                <a:solidFill>
                  <a:srgbClr val="000000"/>
                </a:solidFill>
                <a:ea typeface="+mn-lt"/>
                <a:cs typeface="+mn-lt"/>
              </a:rPr>
              <a:t>to</a:t>
            </a:r>
            <a:r>
              <a:rPr lang="en-US" sz="1600" b="1">
                <a:ea typeface="+mn-lt"/>
                <a:cs typeface="+mn-lt"/>
              </a:rPr>
              <a:t> learn about eligibility and how to get started with One Pass.  </a:t>
            </a:r>
            <a:endParaRPr lang="en-US" sz="1600" b="1">
              <a:cs typeface="Calibri" panose="020F0502020204030204"/>
            </a:endParaRPr>
          </a:p>
        </p:txBody>
      </p:sp>
      <p:sp>
        <p:nvSpPr>
          <p:cNvPr id="3" name="TextBox 2">
            <a:extLst>
              <a:ext uri="{FF2B5EF4-FFF2-40B4-BE49-F238E27FC236}">
                <a16:creationId xmlns:a16="http://schemas.microsoft.com/office/drawing/2014/main" id="{03AC0294-AFE3-A026-119F-B0CF68DCFB23}"/>
              </a:ext>
            </a:extLst>
          </p:cNvPr>
          <p:cNvSpPr txBox="1"/>
          <p:nvPr/>
        </p:nvSpPr>
        <p:spPr>
          <a:xfrm>
            <a:off x="319414" y="371605"/>
            <a:ext cx="49143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000041"/>
                </a:solidFill>
                <a:latin typeface="Halcom ExtraBold"/>
              </a:rPr>
              <a:t>One Pass</a:t>
            </a:r>
            <a:endParaRPr lang="en-US"/>
          </a:p>
        </p:txBody>
      </p:sp>
      <p:sp>
        <p:nvSpPr>
          <p:cNvPr id="8" name="TextBox 7">
            <a:extLst>
              <a:ext uri="{FF2B5EF4-FFF2-40B4-BE49-F238E27FC236}">
                <a16:creationId xmlns:a16="http://schemas.microsoft.com/office/drawing/2014/main" id="{0E859D7C-5A5D-D64F-4265-86BD28A98C50}"/>
              </a:ext>
            </a:extLst>
          </p:cNvPr>
          <p:cNvSpPr txBox="1"/>
          <p:nvPr/>
        </p:nvSpPr>
        <p:spPr>
          <a:xfrm>
            <a:off x="695949" y="1228970"/>
            <a:ext cx="6373903" cy="984885"/>
          </a:xfrm>
          <a:prstGeom prst="rect">
            <a:avLst/>
          </a:prstGeom>
          <a:noFill/>
        </p:spPr>
        <p:txBody>
          <a:bodyPr wrap="square" lIns="91440" tIns="45720" rIns="91440" bIns="45720" rtlCol="0" anchor="t">
            <a:spAutoFit/>
          </a:bodyPr>
          <a:lstStyle/>
          <a:p>
            <a:pPr algn="ctr"/>
            <a:r>
              <a:rPr lang="en-US" sz="2000" b="1">
                <a:solidFill>
                  <a:schemeClr val="accent2">
                    <a:lumMod val="75000"/>
                  </a:schemeClr>
                </a:solidFill>
                <a:latin typeface="Halcom Book"/>
              </a:rPr>
              <a:t>A complete subscription based and well-being network to support a healthier lifestyle. </a:t>
            </a:r>
            <a:endParaRPr lang="en-US"/>
          </a:p>
          <a:p>
            <a:endParaRPr lang="en-US">
              <a:solidFill>
                <a:srgbClr val="000000"/>
              </a:solidFill>
              <a:latin typeface="Calibri" panose="020F0502020204030204"/>
              <a:cs typeface="Calibri" panose="020F0502020204030204"/>
            </a:endParaRPr>
          </a:p>
        </p:txBody>
      </p:sp>
      <p:pic>
        <p:nvPicPr>
          <p:cNvPr id="10" name="Graphic 3" descr="A screenshot of a website&#10;&#10;Description automatically generated">
            <a:extLst>
              <a:ext uri="{FF2B5EF4-FFF2-40B4-BE49-F238E27FC236}">
                <a16:creationId xmlns:a16="http://schemas.microsoft.com/office/drawing/2014/main" id="{40D2289E-42D7-CB93-39D7-92BEDA8310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45" t="28506" r="40973" b="19817"/>
          <a:stretch/>
        </p:blipFill>
        <p:spPr bwMode="auto">
          <a:xfrm>
            <a:off x="627461" y="2338192"/>
            <a:ext cx="6607609" cy="353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045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59FCF-E30F-4F4E-8C9F-B5A8520D0047}"/>
              </a:ext>
            </a:extLst>
          </p:cNvPr>
          <p:cNvSpPr>
            <a:spLocks noGrp="1"/>
          </p:cNvSpPr>
          <p:nvPr>
            <p:ph type="body" sz="quarter" idx="13"/>
          </p:nvPr>
        </p:nvSpPr>
        <p:spPr/>
        <p:txBody>
          <a:bodyPr/>
          <a:lstStyle/>
          <a:p>
            <a:r>
              <a:rPr lang="en-US"/>
              <a:t>A variety of membership options to find your fit</a:t>
            </a:r>
          </a:p>
        </p:txBody>
      </p:sp>
      <p:sp>
        <p:nvSpPr>
          <p:cNvPr id="12" name="Title 11">
            <a:extLst>
              <a:ext uri="{FF2B5EF4-FFF2-40B4-BE49-F238E27FC236}">
                <a16:creationId xmlns:a16="http://schemas.microsoft.com/office/drawing/2014/main" id="{8D5A47CA-1700-7B44-B562-1AA9DB3C719A}"/>
              </a:ext>
            </a:extLst>
          </p:cNvPr>
          <p:cNvSpPr>
            <a:spLocks noGrp="1"/>
          </p:cNvSpPr>
          <p:nvPr>
            <p:ph type="title"/>
          </p:nvPr>
        </p:nvSpPr>
        <p:spPr/>
        <p:txBody>
          <a:bodyPr/>
          <a:lstStyle/>
          <a:p>
            <a:r>
              <a:rPr lang="en-US"/>
              <a:t>One Pass Tier Options </a:t>
            </a:r>
          </a:p>
        </p:txBody>
      </p:sp>
      <p:sp>
        <p:nvSpPr>
          <p:cNvPr id="31" name="TextBox 30">
            <a:extLst>
              <a:ext uri="{FF2B5EF4-FFF2-40B4-BE49-F238E27FC236}">
                <a16:creationId xmlns:a16="http://schemas.microsoft.com/office/drawing/2014/main" id="{4EC41296-D5E2-4899-84A5-7725A080E0E8}"/>
              </a:ext>
            </a:extLst>
          </p:cNvPr>
          <p:cNvSpPr txBox="1"/>
          <p:nvPr/>
        </p:nvSpPr>
        <p:spPr bwMode="gray">
          <a:xfrm>
            <a:off x="510289" y="5319317"/>
            <a:ext cx="11274426" cy="323165"/>
          </a:xfrm>
          <a:prstGeom prst="rect">
            <a:avLst/>
          </a:prstGeom>
          <a:noFill/>
        </p:spPr>
        <p:txBody>
          <a:bodyPr vert="horz" wrap="square" lIns="0" tIns="0" rIns="0" bIns="0" rtlCol="0">
            <a:spAutoFit/>
          </a:bodyPr>
          <a:lstStyle/>
          <a:p>
            <a:pPr>
              <a:spcBef>
                <a:spcPts val="600"/>
              </a:spcBef>
            </a:pPr>
            <a:r>
              <a:rPr lang="en-US" sz="1050"/>
              <a:t>All One Pass memberships offer flexibility. You can change member tiers monthly, and you can cancel your membership at any time by giving a 30-day notice. Join as many gyms as you like within a given tier at no additional cost. Network partners and number of fitness locations in each tier subject to change. </a:t>
            </a:r>
          </a:p>
        </p:txBody>
      </p:sp>
      <p:sp>
        <p:nvSpPr>
          <p:cNvPr id="60" name="Text Placeholder 5">
            <a:extLst>
              <a:ext uri="{FF2B5EF4-FFF2-40B4-BE49-F238E27FC236}">
                <a16:creationId xmlns:a16="http://schemas.microsoft.com/office/drawing/2014/main" id="{12542A68-1283-477F-B6DF-D9F05708F924}"/>
              </a:ext>
            </a:extLst>
          </p:cNvPr>
          <p:cNvSpPr txBox="1">
            <a:spLocks/>
          </p:cNvSpPr>
          <p:nvPr/>
        </p:nvSpPr>
        <p:spPr bwMode="gray">
          <a:xfrm>
            <a:off x="5044440" y="2868078"/>
            <a:ext cx="2103120" cy="2258105"/>
          </a:xfrm>
          <a:prstGeom prst="rect">
            <a:avLst/>
          </a:prstGeom>
          <a:solidFill>
            <a:srgbClr val="FBF9F4"/>
          </a:solidFill>
        </p:spPr>
        <p:txBody>
          <a:bodyPr vert="horz" lIns="137160" tIns="91440" rIns="137160" bIns="9144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Access to 11,500+ fitness locations, including boutique studios</a:t>
            </a:r>
          </a:p>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Multi-location access at no additional cost</a:t>
            </a:r>
          </a:p>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Grocery and household essentials delivery</a:t>
            </a:r>
          </a:p>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Includes digital tier</a:t>
            </a:r>
            <a:endParaRPr kumimoji="0" lang="en-US" sz="1200" b="0" i="0" u="none" strike="noStrike" kern="1200" cap="none" spc="0" normalizeH="0" baseline="0" noProof="0">
              <a:ln>
                <a:noFill/>
              </a:ln>
              <a:solidFill>
                <a:srgbClr val="222222"/>
              </a:solidFill>
              <a:effectLst/>
              <a:uLnTx/>
              <a:uFillTx/>
              <a:ea typeface="+mn-ea"/>
              <a:cs typeface="+mn-cs"/>
            </a:endParaRPr>
          </a:p>
          <a:p>
            <a:pPr marL="285750" marR="0" lvl="0" indent="-285750" algn="l" defTabSz="914400" rtl="0" eaLnBrk="1" fontAlgn="auto" latinLnBrk="0" hangingPunct="1">
              <a:lnSpc>
                <a:spcPct val="100000"/>
              </a:lnSpc>
              <a:spcBef>
                <a:spcPts val="0"/>
              </a:spcBef>
              <a:buClr>
                <a:schemeClr val="tx2"/>
              </a:buClr>
              <a:buSzTx/>
              <a:buFont typeface="Arial" panose="020B0604020202020204" pitchFamily="34" charset="0"/>
              <a:buChar char="•"/>
              <a:tabLst/>
              <a:defRPr/>
            </a:pPr>
            <a:endParaRPr kumimoji="0" lang="en-US" sz="1200" b="0" i="0" u="none" strike="noStrike" kern="1200" cap="none" spc="0" normalizeH="0" baseline="0" noProof="0">
              <a:ln>
                <a:noFill/>
              </a:ln>
              <a:solidFill>
                <a:srgbClr val="222222"/>
              </a:solidFill>
              <a:effectLst/>
              <a:uLnTx/>
              <a:uFillTx/>
              <a:ea typeface="+mn-ea"/>
              <a:cs typeface="+mn-cs"/>
            </a:endParaRPr>
          </a:p>
        </p:txBody>
      </p:sp>
      <p:sp>
        <p:nvSpPr>
          <p:cNvPr id="62" name="Text Placeholder 7">
            <a:extLst>
              <a:ext uri="{FF2B5EF4-FFF2-40B4-BE49-F238E27FC236}">
                <a16:creationId xmlns:a16="http://schemas.microsoft.com/office/drawing/2014/main" id="{ADDEC26D-CA86-401D-AA03-7FA846E07866}"/>
              </a:ext>
            </a:extLst>
          </p:cNvPr>
          <p:cNvSpPr txBox="1">
            <a:spLocks/>
          </p:cNvSpPr>
          <p:nvPr/>
        </p:nvSpPr>
        <p:spPr bwMode="gray">
          <a:xfrm>
            <a:off x="2769870" y="2868078"/>
            <a:ext cx="2103120" cy="2258105"/>
          </a:xfrm>
          <a:prstGeom prst="rect">
            <a:avLst/>
          </a:prstGeom>
          <a:solidFill>
            <a:srgbClr val="FBF9F4"/>
          </a:solidFill>
        </p:spPr>
        <p:txBody>
          <a:bodyPr vert="horz" lIns="137160" tIns="91440" rIns="137160" bIns="9144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Access to 10,000+ fitness locations</a:t>
            </a:r>
          </a:p>
          <a:p>
            <a:pPr marL="285750" marR="0" lvl="0" indent="-28575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Multi-location access at no additional cost</a:t>
            </a:r>
          </a:p>
          <a:p>
            <a:pPr marL="285750" marR="0" lvl="0" indent="-28575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Grocery and household essentials delivery</a:t>
            </a:r>
          </a:p>
          <a:p>
            <a:pPr marL="285750" marR="0" lvl="0" indent="-28575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Includes digital tier</a:t>
            </a:r>
            <a:endParaRPr kumimoji="0" lang="en-US" sz="1200" b="0" i="0" u="none" strike="noStrike" kern="1200" cap="none" spc="0" normalizeH="0" baseline="0" noProof="0">
              <a:ln>
                <a:noFill/>
              </a:ln>
              <a:solidFill>
                <a:srgbClr val="222222"/>
              </a:solidFill>
              <a:effectLst/>
              <a:uLnTx/>
              <a:uFillTx/>
              <a:ea typeface="+mn-ea"/>
              <a:cs typeface="+mn-cs"/>
            </a:endParaRPr>
          </a:p>
        </p:txBody>
      </p:sp>
      <p:sp>
        <p:nvSpPr>
          <p:cNvPr id="63" name="Text Placeholder 8">
            <a:extLst>
              <a:ext uri="{FF2B5EF4-FFF2-40B4-BE49-F238E27FC236}">
                <a16:creationId xmlns:a16="http://schemas.microsoft.com/office/drawing/2014/main" id="{1F266809-266C-463D-A540-6EC3377486E8}"/>
              </a:ext>
            </a:extLst>
          </p:cNvPr>
          <p:cNvSpPr txBox="1">
            <a:spLocks/>
          </p:cNvSpPr>
          <p:nvPr/>
        </p:nvSpPr>
        <p:spPr bwMode="gray">
          <a:xfrm>
            <a:off x="2769870" y="1923540"/>
            <a:ext cx="2103120" cy="193899"/>
          </a:xfrm>
          <a:prstGeom prst="rect">
            <a:avLst/>
          </a:prstGeom>
          <a:noFill/>
        </p:spPr>
        <p:txBody>
          <a:bodyPr vert="horz" lIns="0" tIns="0" rIns="0" bIns="0" rtlCol="0" anchor="b"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Char char="​"/>
              <a:defRPr sz="1600" b="1"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accent6"/>
                </a:solidFill>
                <a:effectLst/>
                <a:uLnTx/>
                <a:uFillTx/>
                <a:ea typeface="+mn-ea"/>
                <a:cs typeface="+mn-cs"/>
              </a:rPr>
              <a:t>Classic</a:t>
            </a:r>
          </a:p>
        </p:txBody>
      </p:sp>
      <p:sp>
        <p:nvSpPr>
          <p:cNvPr id="64" name="Text Placeholder 9">
            <a:extLst>
              <a:ext uri="{FF2B5EF4-FFF2-40B4-BE49-F238E27FC236}">
                <a16:creationId xmlns:a16="http://schemas.microsoft.com/office/drawing/2014/main" id="{071C31B1-AE34-4602-AFC0-A150F24A4F98}"/>
              </a:ext>
            </a:extLst>
          </p:cNvPr>
          <p:cNvSpPr txBox="1">
            <a:spLocks/>
          </p:cNvSpPr>
          <p:nvPr/>
        </p:nvSpPr>
        <p:spPr bwMode="gray">
          <a:xfrm>
            <a:off x="502660" y="2868078"/>
            <a:ext cx="2103120" cy="2258106"/>
          </a:xfrm>
          <a:prstGeom prst="rect">
            <a:avLst/>
          </a:prstGeom>
          <a:solidFill>
            <a:srgbClr val="FBF9F4"/>
          </a:solidFill>
        </p:spPr>
        <p:txBody>
          <a:bodyPr vert="horz" lIns="137160" tIns="91440" rIns="137160" bIns="9144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kumimoji="0" lang="en-US" sz="1200" b="0" i="0" u="none" strike="noStrike" kern="1200" cap="none" spc="0" normalizeH="0" baseline="0" noProof="0">
                <a:ln>
                  <a:noFill/>
                </a:ln>
                <a:effectLst/>
                <a:uLnTx/>
                <a:uFillTx/>
                <a:ea typeface="+mn-ea"/>
                <a:cs typeface="+mn-cs"/>
              </a:rPr>
              <a:t>Access to more than 28,000 on-demand and livestreaming classes</a:t>
            </a:r>
          </a:p>
          <a:p>
            <a:pPr marL="285750" marR="0" lvl="0" indent="-28575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kumimoji="0" lang="en-US" sz="1200" b="0" i="0" u="none" strike="noStrike" kern="1200" cap="none" spc="0" normalizeH="0" baseline="0" noProof="0">
                <a:ln>
                  <a:noFill/>
                </a:ln>
                <a:effectLst/>
                <a:uLnTx/>
                <a:uFillTx/>
                <a:ea typeface="+mn-ea"/>
                <a:cs typeface="+mn-cs"/>
              </a:rPr>
              <a:t>Customizable workout builders</a:t>
            </a:r>
          </a:p>
        </p:txBody>
      </p:sp>
      <p:sp>
        <p:nvSpPr>
          <p:cNvPr id="72" name="Text Placeholder 1">
            <a:extLst>
              <a:ext uri="{FF2B5EF4-FFF2-40B4-BE49-F238E27FC236}">
                <a16:creationId xmlns:a16="http://schemas.microsoft.com/office/drawing/2014/main" id="{70520474-0D4E-417C-A441-A079886B8200}"/>
              </a:ext>
            </a:extLst>
          </p:cNvPr>
          <p:cNvSpPr txBox="1">
            <a:spLocks/>
          </p:cNvSpPr>
          <p:nvPr/>
        </p:nvSpPr>
        <p:spPr bwMode="gray">
          <a:xfrm>
            <a:off x="9593580" y="2233102"/>
            <a:ext cx="2103120" cy="587224"/>
          </a:xfrm>
          <a:prstGeom prst="rect">
            <a:avLst/>
          </a:prstGeom>
          <a:solidFill>
            <a:schemeClr val="bg2"/>
          </a:solidFill>
        </p:spPr>
        <p:txBody>
          <a:bodyPr vert="horz" lIns="137160" tIns="91440" rIns="137160" bIns="9144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6"/>
                </a:solidFill>
                <a:effectLst/>
                <a:uLnTx/>
                <a:uFillTx/>
                <a:ea typeface="+mn-ea"/>
                <a:cs typeface="+mn-cs"/>
              </a:rPr>
              <a:t>$139/month</a:t>
            </a: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6"/>
                </a:solidFill>
                <a:effectLst/>
                <a:uLnTx/>
                <a:uFillTx/>
                <a:ea typeface="+mn-ea"/>
                <a:cs typeface="+mn-cs"/>
              </a:rPr>
              <a:t>$25 enrollment fee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b="0" i="0" u="none" strike="noStrike" kern="1200" cap="none" spc="0" normalizeH="0" baseline="0" noProof="0">
              <a:ln>
                <a:noFill/>
              </a:ln>
              <a:solidFill>
                <a:schemeClr val="accent6"/>
              </a:solidFill>
              <a:effectLst/>
              <a:uLnTx/>
              <a:uFillTx/>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b="0" i="0" u="none" strike="noStrike" kern="1200" cap="none" spc="0" normalizeH="0" baseline="0" noProof="0">
              <a:ln>
                <a:noFill/>
              </a:ln>
              <a:solidFill>
                <a:schemeClr val="accent6"/>
              </a:solidFill>
              <a:effectLst/>
              <a:uLnTx/>
              <a:uFillTx/>
              <a:ea typeface="+mn-ea"/>
              <a:cs typeface="+mn-cs"/>
            </a:endParaRPr>
          </a:p>
        </p:txBody>
      </p:sp>
      <p:sp>
        <p:nvSpPr>
          <p:cNvPr id="79" name="Text Placeholder 1">
            <a:extLst>
              <a:ext uri="{FF2B5EF4-FFF2-40B4-BE49-F238E27FC236}">
                <a16:creationId xmlns:a16="http://schemas.microsoft.com/office/drawing/2014/main" id="{5917EA6B-3C59-4F63-8BB2-C285A9F52771}"/>
              </a:ext>
            </a:extLst>
          </p:cNvPr>
          <p:cNvSpPr txBox="1">
            <a:spLocks/>
          </p:cNvSpPr>
          <p:nvPr/>
        </p:nvSpPr>
        <p:spPr bwMode="gray">
          <a:xfrm>
            <a:off x="7319010" y="2233102"/>
            <a:ext cx="2103120" cy="587224"/>
          </a:xfrm>
          <a:prstGeom prst="rect">
            <a:avLst/>
          </a:prstGeom>
          <a:solidFill>
            <a:schemeClr val="bg2"/>
          </a:solidFill>
        </p:spPr>
        <p:txBody>
          <a:bodyPr vert="horz" lIns="137160" tIns="91440" rIns="137160" bIns="9144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6"/>
                </a:solidFill>
                <a:effectLst/>
                <a:uLnTx/>
                <a:uFillTx/>
                <a:ea typeface="+mn-ea"/>
                <a:cs typeface="+mn-cs"/>
              </a:rPr>
              <a:t>$99/month</a:t>
            </a: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6"/>
                </a:solidFill>
                <a:effectLst/>
                <a:uLnTx/>
                <a:uFillTx/>
                <a:ea typeface="+mn-ea"/>
                <a:cs typeface="+mn-cs"/>
              </a:rPr>
              <a:t>$25 enrollment fee</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b="0" i="0" u="none" strike="noStrike" kern="1200" cap="none" spc="0" normalizeH="0" baseline="0" noProof="0">
              <a:ln>
                <a:noFill/>
              </a:ln>
              <a:solidFill>
                <a:schemeClr val="accent6"/>
              </a:solidFill>
              <a:effectLst/>
              <a:uLnTx/>
              <a:uFillTx/>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b="0" i="0" u="none" strike="noStrike" kern="1200" cap="none" spc="0" normalizeH="0" baseline="0" noProof="0">
              <a:ln>
                <a:noFill/>
              </a:ln>
              <a:solidFill>
                <a:schemeClr val="accent6"/>
              </a:solidFill>
              <a:effectLst/>
              <a:uLnTx/>
              <a:uFillTx/>
              <a:ea typeface="+mn-ea"/>
              <a:cs typeface="+mn-cs"/>
            </a:endParaRPr>
          </a:p>
        </p:txBody>
      </p:sp>
      <p:sp>
        <p:nvSpPr>
          <p:cNvPr id="86" name="Text Placeholder 1">
            <a:extLst>
              <a:ext uri="{FF2B5EF4-FFF2-40B4-BE49-F238E27FC236}">
                <a16:creationId xmlns:a16="http://schemas.microsoft.com/office/drawing/2014/main" id="{0A295E48-9285-467F-9664-584BDEB330C8}"/>
              </a:ext>
            </a:extLst>
          </p:cNvPr>
          <p:cNvSpPr txBox="1">
            <a:spLocks/>
          </p:cNvSpPr>
          <p:nvPr/>
        </p:nvSpPr>
        <p:spPr bwMode="gray">
          <a:xfrm>
            <a:off x="5044440" y="2229825"/>
            <a:ext cx="2103120" cy="587224"/>
          </a:xfrm>
          <a:prstGeom prst="rect">
            <a:avLst/>
          </a:prstGeom>
          <a:solidFill>
            <a:schemeClr val="bg2"/>
          </a:solidFill>
        </p:spPr>
        <p:txBody>
          <a:bodyPr vert="horz" lIns="137160" tIns="91440" rIns="137160" bIns="9144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6"/>
                </a:solidFill>
                <a:effectLst/>
                <a:uLnTx/>
                <a:uFillTx/>
                <a:ea typeface="+mn-ea"/>
                <a:cs typeface="+mn-cs"/>
              </a:rPr>
              <a:t>$59/month</a:t>
            </a: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6"/>
                </a:solidFill>
                <a:effectLst/>
                <a:uLnTx/>
                <a:uFillTx/>
                <a:ea typeface="+mn-ea"/>
                <a:cs typeface="+mn-cs"/>
              </a:rPr>
              <a:t>$25 enrollment fee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b="0" i="0" u="none" strike="noStrike" kern="1200" cap="none" spc="0" normalizeH="0" baseline="0" noProof="0">
              <a:ln>
                <a:noFill/>
              </a:ln>
              <a:solidFill>
                <a:schemeClr val="accent6"/>
              </a:solidFill>
              <a:effectLst/>
              <a:uLnTx/>
              <a:uFillTx/>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chemeClr val="accent6"/>
                </a:solidFill>
                <a:effectLst/>
                <a:uLnTx/>
                <a:uFillTx/>
                <a:ea typeface="+mn-ea"/>
                <a:cs typeface="+mn-cs"/>
              </a:rPr>
              <a:t> </a:t>
            </a:r>
          </a:p>
        </p:txBody>
      </p:sp>
      <p:sp>
        <p:nvSpPr>
          <p:cNvPr id="87" name="Text Placeholder 1">
            <a:extLst>
              <a:ext uri="{FF2B5EF4-FFF2-40B4-BE49-F238E27FC236}">
                <a16:creationId xmlns:a16="http://schemas.microsoft.com/office/drawing/2014/main" id="{DC2BBA18-1F1A-4888-B279-CC1E0DBF5C46}"/>
              </a:ext>
            </a:extLst>
          </p:cNvPr>
          <p:cNvSpPr txBox="1">
            <a:spLocks/>
          </p:cNvSpPr>
          <p:nvPr/>
        </p:nvSpPr>
        <p:spPr bwMode="gray">
          <a:xfrm>
            <a:off x="2769870" y="2226549"/>
            <a:ext cx="2103120" cy="587224"/>
          </a:xfrm>
          <a:prstGeom prst="rect">
            <a:avLst/>
          </a:prstGeom>
          <a:solidFill>
            <a:schemeClr val="bg2"/>
          </a:solidFill>
        </p:spPr>
        <p:txBody>
          <a:bodyPr vert="horz" lIns="137160" tIns="91440" rIns="137160" bIns="9144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
                <a:srgbClr val="C25608"/>
              </a:buClr>
              <a:buSzTx/>
              <a:buFont typeface="Arial" panose="020B0604020202020204" pitchFamily="34" charset="0"/>
              <a:buNone/>
              <a:tabLst/>
              <a:defRPr/>
            </a:pPr>
            <a:r>
              <a:rPr kumimoji="0" lang="en-US" b="1" i="0" u="none" strike="noStrike" kern="1200" cap="none" spc="0" normalizeH="0" baseline="0" noProof="0">
                <a:ln>
                  <a:noFill/>
                </a:ln>
                <a:solidFill>
                  <a:schemeClr val="accent6"/>
                </a:solidFill>
                <a:effectLst/>
                <a:uLnTx/>
                <a:uFillTx/>
                <a:ea typeface="+mn-ea"/>
                <a:cs typeface="+mn-cs"/>
              </a:rPr>
              <a:t>$25/month</a:t>
            </a:r>
          </a:p>
          <a:p>
            <a:pPr marL="0" marR="0" lvl="0" indent="0" algn="ctr" defTabSz="914400" rtl="0" eaLnBrk="1" fontAlgn="auto" latinLnBrk="0" hangingPunct="1">
              <a:lnSpc>
                <a:spcPct val="90000"/>
              </a:lnSpc>
              <a:spcBef>
                <a:spcPts val="600"/>
              </a:spcBef>
              <a:spcAft>
                <a:spcPts val="0"/>
              </a:spcAft>
              <a:buClr>
                <a:srgbClr val="C25608"/>
              </a:buClr>
              <a:buSzTx/>
              <a:buFont typeface="Arial" panose="020B0604020202020204" pitchFamily="34" charset="0"/>
              <a:buNone/>
              <a:tabLst/>
              <a:defRPr/>
            </a:pPr>
            <a:r>
              <a:rPr kumimoji="0" lang="en-US" b="1" i="0" u="none" strike="noStrike" kern="1200" cap="none" spc="0" normalizeH="0" baseline="0" noProof="0">
                <a:ln>
                  <a:noFill/>
                </a:ln>
                <a:solidFill>
                  <a:schemeClr val="accent6"/>
                </a:solidFill>
                <a:effectLst/>
                <a:uLnTx/>
                <a:uFillTx/>
                <a:ea typeface="+mn-ea"/>
                <a:cs typeface="+mn-cs"/>
              </a:rPr>
              <a:t>$25 enrollment fee</a:t>
            </a:r>
          </a:p>
          <a:p>
            <a:pPr marL="0" marR="0" lvl="0" indent="0" algn="l" defTabSz="914400" rtl="0" eaLnBrk="1" fontAlgn="auto" latinLnBrk="0" hangingPunct="1">
              <a:lnSpc>
                <a:spcPct val="90000"/>
              </a:lnSpc>
              <a:spcBef>
                <a:spcPts val="0"/>
              </a:spcBef>
              <a:spcAft>
                <a:spcPts val="0"/>
              </a:spcAft>
              <a:buClr>
                <a:srgbClr val="C25608"/>
              </a:buClr>
              <a:buSzTx/>
              <a:buFont typeface="Arial" panose="020B0604020202020204" pitchFamily="34" charset="0"/>
              <a:buNone/>
              <a:tabLst/>
              <a:defRPr/>
            </a:pPr>
            <a:endParaRPr kumimoji="0" lang="en-US" b="0" i="0" u="none" strike="noStrike" kern="1200" cap="none" spc="0" normalizeH="0" baseline="0" noProof="0">
              <a:ln>
                <a:noFill/>
              </a:ln>
              <a:solidFill>
                <a:schemeClr val="accent6"/>
              </a:solidFill>
              <a:effectLst/>
              <a:uLnTx/>
              <a:uFillTx/>
              <a:ea typeface="+mn-ea"/>
              <a:cs typeface="+mn-cs"/>
            </a:endParaRPr>
          </a:p>
          <a:p>
            <a:pPr marL="0" marR="0" lvl="0" indent="0" algn="l" defTabSz="914400" rtl="0" eaLnBrk="1" fontAlgn="auto" latinLnBrk="0" hangingPunct="1">
              <a:lnSpc>
                <a:spcPct val="90000"/>
              </a:lnSpc>
              <a:spcBef>
                <a:spcPts val="0"/>
              </a:spcBef>
              <a:spcAft>
                <a:spcPts val="0"/>
              </a:spcAft>
              <a:buClr>
                <a:srgbClr val="C25608"/>
              </a:buClr>
              <a:buSzTx/>
              <a:buFont typeface="Arial" panose="020B0604020202020204" pitchFamily="34" charset="0"/>
              <a:buNone/>
              <a:tabLst/>
              <a:defRPr/>
            </a:pPr>
            <a:endParaRPr kumimoji="0" lang="en-US" b="0" i="0" u="none" strike="noStrike" kern="1200" cap="none" spc="0" normalizeH="0" baseline="0" noProof="0">
              <a:ln>
                <a:noFill/>
              </a:ln>
              <a:solidFill>
                <a:schemeClr val="accent6"/>
              </a:solidFill>
              <a:effectLst/>
              <a:uLnTx/>
              <a:uFillTx/>
              <a:ea typeface="+mn-ea"/>
              <a:cs typeface="+mn-cs"/>
            </a:endParaRPr>
          </a:p>
        </p:txBody>
      </p:sp>
      <p:sp>
        <p:nvSpPr>
          <p:cNvPr id="88" name="Text Placeholder 1">
            <a:extLst>
              <a:ext uri="{FF2B5EF4-FFF2-40B4-BE49-F238E27FC236}">
                <a16:creationId xmlns:a16="http://schemas.microsoft.com/office/drawing/2014/main" id="{36EAC2C9-3BCD-4EB3-AC0F-9F9ACE2797E3}"/>
              </a:ext>
            </a:extLst>
          </p:cNvPr>
          <p:cNvSpPr txBox="1">
            <a:spLocks/>
          </p:cNvSpPr>
          <p:nvPr/>
        </p:nvSpPr>
        <p:spPr bwMode="gray">
          <a:xfrm>
            <a:off x="495300" y="2233102"/>
            <a:ext cx="2103120" cy="587224"/>
          </a:xfrm>
          <a:prstGeom prst="rect">
            <a:avLst/>
          </a:prstGeom>
          <a:solidFill>
            <a:schemeClr val="bg2"/>
          </a:solidFill>
        </p:spPr>
        <p:txBody>
          <a:bodyPr vert="horz" lIns="137160" tIns="91440" rIns="137160" bIns="9144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6"/>
                </a:solidFill>
                <a:effectLst/>
                <a:uLnTx/>
                <a:uFillTx/>
                <a:ea typeface="+mn-ea"/>
                <a:cs typeface="+mn-cs"/>
              </a:rPr>
              <a:t>$5/month</a:t>
            </a: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6"/>
                </a:solidFill>
                <a:effectLst/>
                <a:uLnTx/>
                <a:uFillTx/>
                <a:ea typeface="+mn-ea"/>
                <a:cs typeface="+mn-cs"/>
              </a:rPr>
              <a:t>$5 enrollment fee</a:t>
            </a:r>
            <a:endParaRPr kumimoji="0" lang="en-US" b="0" i="0" u="none" strike="noStrike" kern="1200" cap="none" spc="0" normalizeH="0" baseline="0" noProof="0">
              <a:ln>
                <a:noFill/>
              </a:ln>
              <a:solidFill>
                <a:schemeClr val="accent6"/>
              </a:solidFill>
              <a:effectLst/>
              <a:uLnTx/>
              <a:uFillTx/>
              <a:ea typeface="+mn-ea"/>
              <a:cs typeface="+mn-cs"/>
            </a:endParaRPr>
          </a:p>
        </p:txBody>
      </p:sp>
      <p:sp>
        <p:nvSpPr>
          <p:cNvPr id="89" name="Text Placeholder 5">
            <a:extLst>
              <a:ext uri="{FF2B5EF4-FFF2-40B4-BE49-F238E27FC236}">
                <a16:creationId xmlns:a16="http://schemas.microsoft.com/office/drawing/2014/main" id="{5EF8DA51-81C9-4D73-A55D-8ED27A8AC55C}"/>
              </a:ext>
            </a:extLst>
          </p:cNvPr>
          <p:cNvSpPr txBox="1">
            <a:spLocks/>
          </p:cNvSpPr>
          <p:nvPr/>
        </p:nvSpPr>
        <p:spPr bwMode="gray">
          <a:xfrm>
            <a:off x="7322820" y="2869756"/>
            <a:ext cx="2103120" cy="2258105"/>
          </a:xfrm>
          <a:prstGeom prst="rect">
            <a:avLst/>
          </a:prstGeom>
          <a:solidFill>
            <a:srgbClr val="FBF9F4"/>
          </a:solidFill>
        </p:spPr>
        <p:txBody>
          <a:bodyPr vert="horz" lIns="137160" tIns="91440" rIns="137160" bIns="9144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tab pos="228600" algn="l"/>
              </a:tabLst>
              <a:defRPr/>
            </a:pPr>
            <a:r>
              <a:rPr lang="en-US" sz="1200"/>
              <a:t>Access to 13,500+ fitness locations, including boutique studios</a:t>
            </a:r>
          </a:p>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tab pos="228600" algn="l"/>
              </a:tabLst>
              <a:defRPr/>
            </a:pPr>
            <a:r>
              <a:rPr lang="en-US" sz="1200"/>
              <a:t>Multi-location access at no additional cost</a:t>
            </a:r>
          </a:p>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tab pos="228600" algn="l"/>
              </a:tabLst>
              <a:defRPr/>
            </a:pPr>
            <a:r>
              <a:rPr lang="en-US" sz="1200"/>
              <a:t>Grocery and household essentials delivery</a:t>
            </a:r>
          </a:p>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tab pos="228600" algn="l"/>
              </a:tabLst>
              <a:defRPr/>
            </a:pPr>
            <a:r>
              <a:rPr lang="en-US" sz="1200"/>
              <a:t>Includes digital tier</a:t>
            </a:r>
            <a:endParaRPr kumimoji="0" lang="en-US" sz="1200" b="0" i="0" u="none" strike="noStrike" kern="1200" cap="none" spc="0" normalizeH="0" baseline="0" noProof="0">
              <a:ln>
                <a:noFill/>
              </a:ln>
              <a:solidFill>
                <a:srgbClr val="222222"/>
              </a:solidFill>
              <a:effectLst/>
              <a:uLnTx/>
              <a:uFillTx/>
              <a:ea typeface="+mn-ea"/>
              <a:cs typeface="+mn-cs"/>
            </a:endParaRPr>
          </a:p>
          <a:p>
            <a:pPr marL="285750" marR="0" lvl="0" indent="-285750" algn="l" defTabSz="914400" rtl="0" eaLnBrk="1" fontAlgn="auto" latinLnBrk="0" hangingPunct="1">
              <a:lnSpc>
                <a:spcPct val="100000"/>
              </a:lnSpc>
              <a:spcBef>
                <a:spcPts val="0"/>
              </a:spcBef>
              <a:buClr>
                <a:schemeClr val="tx2"/>
              </a:buClr>
              <a:buSzTx/>
              <a:buFont typeface="Arial" panose="020B0604020202020204" pitchFamily="34" charset="0"/>
              <a:buChar char="•"/>
              <a:tabLst/>
              <a:defRPr/>
            </a:pPr>
            <a:endParaRPr kumimoji="0" lang="en-US" sz="1200" b="0" i="0" u="none" strike="noStrike" kern="1200" cap="none" spc="0" normalizeH="0" baseline="0" noProof="0">
              <a:ln>
                <a:noFill/>
              </a:ln>
              <a:solidFill>
                <a:srgbClr val="222222"/>
              </a:solidFill>
              <a:effectLst/>
              <a:uLnTx/>
              <a:uFillTx/>
              <a:ea typeface="+mn-ea"/>
              <a:cs typeface="+mn-cs"/>
            </a:endParaRPr>
          </a:p>
        </p:txBody>
      </p:sp>
      <p:sp>
        <p:nvSpPr>
          <p:cNvPr id="90" name="Text Placeholder 5">
            <a:extLst>
              <a:ext uri="{FF2B5EF4-FFF2-40B4-BE49-F238E27FC236}">
                <a16:creationId xmlns:a16="http://schemas.microsoft.com/office/drawing/2014/main" id="{C8A5A7A0-E9B1-4532-8FA8-A945E979DBCB}"/>
              </a:ext>
            </a:extLst>
          </p:cNvPr>
          <p:cNvSpPr txBox="1">
            <a:spLocks/>
          </p:cNvSpPr>
          <p:nvPr/>
        </p:nvSpPr>
        <p:spPr bwMode="gray">
          <a:xfrm>
            <a:off x="9601200" y="2868077"/>
            <a:ext cx="2103120" cy="2258105"/>
          </a:xfrm>
          <a:prstGeom prst="rect">
            <a:avLst/>
          </a:prstGeom>
          <a:solidFill>
            <a:srgbClr val="FBF9F4"/>
          </a:solidFill>
        </p:spPr>
        <p:txBody>
          <a:bodyPr vert="horz" lIns="137160" tIns="91440" rIns="137160" bIns="9144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Access to 14,000+ fitness locations, including boutique studios</a:t>
            </a:r>
          </a:p>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Multi-location access at no additional cost</a:t>
            </a:r>
          </a:p>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Grocery and household essentials delivery</a:t>
            </a:r>
          </a:p>
          <a:p>
            <a:pPr marL="228600" marR="0" lvl="0" indent="-228600" algn="l" defTabSz="914400" rtl="0" eaLnBrk="1" fontAlgn="base" latinLnBrk="0" hangingPunct="1">
              <a:lnSpc>
                <a:spcPct val="100000"/>
              </a:lnSpc>
              <a:spcBef>
                <a:spcPts val="600"/>
              </a:spcBef>
              <a:buClr>
                <a:schemeClr val="tx2"/>
              </a:buClr>
              <a:buSzTx/>
              <a:buFont typeface="Arial" panose="020B0604020202020204" pitchFamily="34" charset="0"/>
              <a:buChar char="•"/>
              <a:tabLst/>
              <a:defRPr/>
            </a:pPr>
            <a:r>
              <a:rPr lang="en-US" sz="1200"/>
              <a:t>Includes digital tier</a:t>
            </a:r>
            <a:endParaRPr kumimoji="0" lang="en-US" sz="1200" b="0" i="0" u="none" strike="noStrike" kern="1200" cap="none" spc="0" normalizeH="0" baseline="0" noProof="0">
              <a:ln>
                <a:noFill/>
              </a:ln>
              <a:solidFill>
                <a:srgbClr val="222222"/>
              </a:solidFill>
              <a:effectLst/>
              <a:uLnTx/>
              <a:uFillTx/>
              <a:ea typeface="+mn-ea"/>
              <a:cs typeface="+mn-cs"/>
            </a:endParaRPr>
          </a:p>
          <a:p>
            <a:pPr marL="285750" marR="0" lvl="0" indent="-285750" algn="l" defTabSz="914400" rtl="0" eaLnBrk="1" fontAlgn="auto" latinLnBrk="0" hangingPunct="1">
              <a:lnSpc>
                <a:spcPct val="100000"/>
              </a:lnSpc>
              <a:spcBef>
                <a:spcPts val="0"/>
              </a:spcBef>
              <a:buClr>
                <a:schemeClr val="tx2"/>
              </a:buClr>
              <a:buSzTx/>
              <a:buFont typeface="Arial" panose="020B0604020202020204" pitchFamily="34" charset="0"/>
              <a:buChar char="•"/>
              <a:tabLst/>
              <a:defRPr/>
            </a:pPr>
            <a:endParaRPr kumimoji="0" lang="en-US" sz="1200" b="0" i="0" u="none" strike="noStrike" kern="1200" cap="none" spc="0" normalizeH="0" baseline="0" noProof="0">
              <a:ln>
                <a:noFill/>
              </a:ln>
              <a:solidFill>
                <a:srgbClr val="222222"/>
              </a:solidFill>
              <a:effectLst/>
              <a:uLnTx/>
              <a:uFillTx/>
              <a:ea typeface="+mn-ea"/>
              <a:cs typeface="+mn-cs"/>
            </a:endParaRPr>
          </a:p>
        </p:txBody>
      </p:sp>
      <p:cxnSp>
        <p:nvCxnSpPr>
          <p:cNvPr id="94" name="Straight Connector 93">
            <a:extLst>
              <a:ext uri="{FF2B5EF4-FFF2-40B4-BE49-F238E27FC236}">
                <a16:creationId xmlns:a16="http://schemas.microsoft.com/office/drawing/2014/main" id="{F8F773C4-0BB4-4F00-87A0-CFC33612B76D}"/>
              </a:ext>
            </a:extLst>
          </p:cNvPr>
          <p:cNvCxnSpPr>
            <a:cxnSpLocks/>
          </p:cNvCxnSpPr>
          <p:nvPr/>
        </p:nvCxnSpPr>
        <p:spPr bwMode="gray">
          <a:xfrm>
            <a:off x="2769870" y="2144119"/>
            <a:ext cx="1465246"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8">
            <a:extLst>
              <a:ext uri="{FF2B5EF4-FFF2-40B4-BE49-F238E27FC236}">
                <a16:creationId xmlns:a16="http://schemas.microsoft.com/office/drawing/2014/main" id="{4F2DD0C5-347F-4B12-AEBB-F94FA058EA3B}"/>
              </a:ext>
            </a:extLst>
          </p:cNvPr>
          <p:cNvSpPr txBox="1">
            <a:spLocks/>
          </p:cNvSpPr>
          <p:nvPr/>
        </p:nvSpPr>
        <p:spPr bwMode="gray">
          <a:xfrm>
            <a:off x="510289" y="1923540"/>
            <a:ext cx="2103120" cy="193899"/>
          </a:xfrm>
          <a:prstGeom prst="rect">
            <a:avLst/>
          </a:prstGeom>
          <a:noFill/>
        </p:spPr>
        <p:txBody>
          <a:bodyPr vert="horz" lIns="0" tIns="0" rIns="0" bIns="0" rtlCol="0" anchor="b"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Char char="​"/>
              <a:defRPr sz="1600" b="1"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accent6"/>
                </a:solidFill>
                <a:effectLst/>
                <a:uLnTx/>
                <a:uFillTx/>
                <a:ea typeface="+mn-ea"/>
                <a:cs typeface="+mn-cs"/>
              </a:rPr>
              <a:t>Digital</a:t>
            </a:r>
          </a:p>
        </p:txBody>
      </p:sp>
      <p:cxnSp>
        <p:nvCxnSpPr>
          <p:cNvPr id="96" name="Straight Connector 95">
            <a:extLst>
              <a:ext uri="{FF2B5EF4-FFF2-40B4-BE49-F238E27FC236}">
                <a16:creationId xmlns:a16="http://schemas.microsoft.com/office/drawing/2014/main" id="{CE6440AC-5B64-4D3B-88C3-9156A11676F9}"/>
              </a:ext>
            </a:extLst>
          </p:cNvPr>
          <p:cNvCxnSpPr>
            <a:cxnSpLocks/>
          </p:cNvCxnSpPr>
          <p:nvPr/>
        </p:nvCxnSpPr>
        <p:spPr bwMode="gray">
          <a:xfrm>
            <a:off x="510289" y="2144119"/>
            <a:ext cx="1465246"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97" name="Text Placeholder 8">
            <a:extLst>
              <a:ext uri="{FF2B5EF4-FFF2-40B4-BE49-F238E27FC236}">
                <a16:creationId xmlns:a16="http://schemas.microsoft.com/office/drawing/2014/main" id="{961DBEDE-E9BF-424B-8CF4-A09BAAE3DD72}"/>
              </a:ext>
            </a:extLst>
          </p:cNvPr>
          <p:cNvSpPr txBox="1">
            <a:spLocks/>
          </p:cNvSpPr>
          <p:nvPr/>
        </p:nvSpPr>
        <p:spPr bwMode="gray">
          <a:xfrm>
            <a:off x="5046550" y="1924936"/>
            <a:ext cx="2103120" cy="193899"/>
          </a:xfrm>
          <a:prstGeom prst="rect">
            <a:avLst/>
          </a:prstGeom>
          <a:noFill/>
        </p:spPr>
        <p:txBody>
          <a:bodyPr vert="horz" lIns="0" tIns="0" rIns="0" bIns="0" rtlCol="0" anchor="b"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Char char="​"/>
              <a:defRPr sz="1600" b="1"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accent6"/>
                </a:solidFill>
                <a:effectLst/>
                <a:uLnTx/>
                <a:uFillTx/>
                <a:ea typeface="+mn-ea"/>
                <a:cs typeface="+mn-cs"/>
              </a:rPr>
              <a:t>Standard</a:t>
            </a:r>
          </a:p>
        </p:txBody>
      </p:sp>
      <p:cxnSp>
        <p:nvCxnSpPr>
          <p:cNvPr id="98" name="Straight Connector 97">
            <a:extLst>
              <a:ext uri="{FF2B5EF4-FFF2-40B4-BE49-F238E27FC236}">
                <a16:creationId xmlns:a16="http://schemas.microsoft.com/office/drawing/2014/main" id="{38124BEA-2C08-4C20-942B-300C0B6D88F3}"/>
              </a:ext>
            </a:extLst>
          </p:cNvPr>
          <p:cNvCxnSpPr>
            <a:cxnSpLocks/>
          </p:cNvCxnSpPr>
          <p:nvPr/>
        </p:nvCxnSpPr>
        <p:spPr bwMode="gray">
          <a:xfrm>
            <a:off x="5046550" y="2145515"/>
            <a:ext cx="1465246"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99" name="Text Placeholder 8">
            <a:extLst>
              <a:ext uri="{FF2B5EF4-FFF2-40B4-BE49-F238E27FC236}">
                <a16:creationId xmlns:a16="http://schemas.microsoft.com/office/drawing/2014/main" id="{FCD0BB10-6C34-4F8D-B6F2-EF0EC1313D2D}"/>
              </a:ext>
            </a:extLst>
          </p:cNvPr>
          <p:cNvSpPr txBox="1">
            <a:spLocks/>
          </p:cNvSpPr>
          <p:nvPr/>
        </p:nvSpPr>
        <p:spPr bwMode="gray">
          <a:xfrm>
            <a:off x="7334479" y="1925015"/>
            <a:ext cx="2103120" cy="193899"/>
          </a:xfrm>
          <a:prstGeom prst="rect">
            <a:avLst/>
          </a:prstGeom>
          <a:noFill/>
        </p:spPr>
        <p:txBody>
          <a:bodyPr vert="horz" lIns="0" tIns="0" rIns="0" bIns="0" rtlCol="0" anchor="b"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Char char="​"/>
              <a:defRPr sz="1600" b="1"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accent6"/>
                </a:solidFill>
                <a:effectLst/>
                <a:uLnTx/>
                <a:uFillTx/>
                <a:ea typeface="+mn-ea"/>
                <a:cs typeface="+mn-cs"/>
              </a:rPr>
              <a:t>Premium</a:t>
            </a:r>
          </a:p>
        </p:txBody>
      </p:sp>
      <p:cxnSp>
        <p:nvCxnSpPr>
          <p:cNvPr id="100" name="Straight Connector 99">
            <a:extLst>
              <a:ext uri="{FF2B5EF4-FFF2-40B4-BE49-F238E27FC236}">
                <a16:creationId xmlns:a16="http://schemas.microsoft.com/office/drawing/2014/main" id="{29BCD4DF-FB02-48FC-9359-4BDB4AB0760D}"/>
              </a:ext>
            </a:extLst>
          </p:cNvPr>
          <p:cNvCxnSpPr>
            <a:cxnSpLocks/>
          </p:cNvCxnSpPr>
          <p:nvPr/>
        </p:nvCxnSpPr>
        <p:spPr bwMode="gray">
          <a:xfrm>
            <a:off x="7334479" y="2145594"/>
            <a:ext cx="1465246"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01" name="Text Placeholder 8">
            <a:extLst>
              <a:ext uri="{FF2B5EF4-FFF2-40B4-BE49-F238E27FC236}">
                <a16:creationId xmlns:a16="http://schemas.microsoft.com/office/drawing/2014/main" id="{138B5AF0-F4B6-405E-BB2B-62CA5BBB5403}"/>
              </a:ext>
            </a:extLst>
          </p:cNvPr>
          <p:cNvSpPr txBox="1">
            <a:spLocks/>
          </p:cNvSpPr>
          <p:nvPr/>
        </p:nvSpPr>
        <p:spPr bwMode="gray">
          <a:xfrm>
            <a:off x="9607173" y="1925018"/>
            <a:ext cx="2103120" cy="193899"/>
          </a:xfrm>
          <a:prstGeom prst="rect">
            <a:avLst/>
          </a:prstGeom>
          <a:noFill/>
        </p:spPr>
        <p:txBody>
          <a:bodyPr vert="horz" lIns="0" tIns="0" rIns="0" bIns="0" rtlCol="0" anchor="b"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Char char="​"/>
              <a:defRPr sz="1600" b="1" kern="1200">
                <a:solidFill>
                  <a:schemeClr val="tx1"/>
                </a:solidFill>
                <a:latin typeface="+mn-lt"/>
                <a:ea typeface="+mn-ea"/>
                <a:cs typeface="+mn-cs"/>
              </a:defRPr>
            </a:lvl1pPr>
            <a:lvl2pPr marL="230188" indent="-230188" algn="l" defTabSz="914400" rtl="0" eaLnBrk="1" latinLnBrk="0" hangingPunct="1">
              <a:lnSpc>
                <a:spcPct val="95000"/>
              </a:lnSpc>
              <a:spcBef>
                <a:spcPts val="0"/>
              </a:spcBef>
              <a:spcAft>
                <a:spcPts val="60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accent6"/>
                </a:solidFill>
                <a:effectLst/>
                <a:uLnTx/>
                <a:uFillTx/>
                <a:ea typeface="+mn-ea"/>
                <a:cs typeface="+mn-cs"/>
              </a:rPr>
              <a:t>Elite</a:t>
            </a:r>
          </a:p>
        </p:txBody>
      </p:sp>
      <p:cxnSp>
        <p:nvCxnSpPr>
          <p:cNvPr id="102" name="Straight Connector 101">
            <a:extLst>
              <a:ext uri="{FF2B5EF4-FFF2-40B4-BE49-F238E27FC236}">
                <a16:creationId xmlns:a16="http://schemas.microsoft.com/office/drawing/2014/main" id="{33F729EF-36D2-48D6-97E9-9738BDEFCAE2}"/>
              </a:ext>
            </a:extLst>
          </p:cNvPr>
          <p:cNvCxnSpPr>
            <a:cxnSpLocks/>
          </p:cNvCxnSpPr>
          <p:nvPr/>
        </p:nvCxnSpPr>
        <p:spPr bwMode="gray">
          <a:xfrm>
            <a:off x="9607173" y="2145597"/>
            <a:ext cx="1465246"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8C0D185-55E4-4C24-0A62-96914AD12714}"/>
              </a:ext>
            </a:extLst>
          </p:cNvPr>
          <p:cNvSpPr txBox="1"/>
          <p:nvPr/>
        </p:nvSpPr>
        <p:spPr bwMode="gray">
          <a:xfrm>
            <a:off x="11539603" y="6278671"/>
            <a:ext cx="375780" cy="328808"/>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600"/>
              </a:spcBef>
            </a:pPr>
            <a:endParaRPr lang="en-US" sz="1400"/>
          </a:p>
        </p:txBody>
      </p:sp>
    </p:spTree>
    <p:extLst>
      <p:ext uri="{BB962C8B-B14F-4D97-AF65-F5344CB8AC3E}">
        <p14:creationId xmlns:p14="http://schemas.microsoft.com/office/powerpoint/2010/main" val="177059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it Refresh">
            <a:extLst>
              <a:ext uri="{FF2B5EF4-FFF2-40B4-BE49-F238E27FC236}">
                <a16:creationId xmlns:a16="http://schemas.microsoft.com/office/drawing/2014/main" id="{E6BD0F79-3991-4B86-B90B-E67BA6300CF8}"/>
              </a:ext>
            </a:extLst>
          </p:cNvPr>
          <p:cNvSpPr txBox="1">
            <a:spLocks/>
          </p:cNvSpPr>
          <p:nvPr/>
        </p:nvSpPr>
        <p:spPr>
          <a:xfrm>
            <a:off x="6445795" y="3175814"/>
            <a:ext cx="4482775" cy="194540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nSpc>
                <a:spcPct val="120000"/>
              </a:lnSpc>
            </a:pPr>
            <a:endParaRPr lang="en-US" sz="1600" b="0">
              <a:solidFill>
                <a:srgbClr val="545454"/>
              </a:solidFill>
              <a:latin typeface="Halcom" pitchFamily="2" charset="77"/>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id="{91B98E3B-2FF8-4E5E-8D81-79B8B8B5675F}"/>
              </a:ext>
            </a:extLst>
          </p:cNvPr>
          <p:cNvSpPr txBox="1"/>
          <p:nvPr/>
        </p:nvSpPr>
        <p:spPr>
          <a:xfrm>
            <a:off x="933181" y="1863657"/>
            <a:ext cx="4232475" cy="369332"/>
          </a:xfrm>
          <a:prstGeom prst="rect">
            <a:avLst/>
          </a:prstGeom>
          <a:noFill/>
        </p:spPr>
        <p:txBody>
          <a:bodyPr wrap="square" rtlCol="0" anchor="t">
            <a:spAutoFit/>
          </a:bodyPr>
          <a:lstStyle/>
          <a:p>
            <a:pPr>
              <a:lnSpc>
                <a:spcPct val="90000"/>
              </a:lnSpc>
            </a:pPr>
            <a:r>
              <a:rPr lang="en-US" sz="2000" b="1">
                <a:solidFill>
                  <a:srgbClr val="3770DC"/>
                </a:solidFill>
                <a:latin typeface="Halcom ExtraBold"/>
                <a:ea typeface="Helvetica Neue Condensed" panose="02000503000000020004" pitchFamily="2" charset="0"/>
                <a:cs typeface="Helvetica Neue Condensed" panose="02000503000000020004" pitchFamily="2" charset="0"/>
              </a:rPr>
              <a:t>Start Making your Life Easier.</a:t>
            </a:r>
            <a:endParaRPr lang="en-US" sz="2000" b="1">
              <a:solidFill>
                <a:srgbClr val="3770DC"/>
              </a:solidFill>
              <a:latin typeface="Halcom ExtraBold" pitchFamily="2" charset="77"/>
              <a:ea typeface="Helvetica Neue Condensed" panose="02000503000000020004" pitchFamily="2" charset="0"/>
              <a:cs typeface="Helvetica Neue Condensed" panose="02000503000000020004" pitchFamily="2" charset="0"/>
            </a:endParaRPr>
          </a:p>
        </p:txBody>
      </p:sp>
      <p:sp>
        <p:nvSpPr>
          <p:cNvPr id="22" name="TextBox 21">
            <a:extLst>
              <a:ext uri="{FF2B5EF4-FFF2-40B4-BE49-F238E27FC236}">
                <a16:creationId xmlns:a16="http://schemas.microsoft.com/office/drawing/2014/main" id="{38575EB6-E7C2-44B4-8B2B-F1869922C1C6}"/>
              </a:ext>
            </a:extLst>
          </p:cNvPr>
          <p:cNvSpPr txBox="1"/>
          <p:nvPr/>
        </p:nvSpPr>
        <p:spPr>
          <a:xfrm>
            <a:off x="2283757" y="2352883"/>
            <a:ext cx="4803962" cy="1549911"/>
          </a:xfrm>
          <a:prstGeom prst="rect">
            <a:avLst/>
          </a:prstGeom>
          <a:noFill/>
        </p:spPr>
        <p:txBody>
          <a:bodyPr wrap="square" rtlCol="0" anchor="t">
            <a:spAutoFit/>
          </a:bodyPr>
          <a:lstStyle/>
          <a:p>
            <a:pPr marL="0" lvl="1" eaLnBrk="0" fontAlgn="base" hangingPunct="0">
              <a:lnSpc>
                <a:spcPct val="120000"/>
              </a:lnSpc>
              <a:buClr>
                <a:srgbClr val="48474C"/>
              </a:buClr>
              <a:defRPr/>
            </a:pPr>
            <a:r>
              <a:rPr lang="en-US" sz="1600">
                <a:solidFill>
                  <a:srgbClr val="000041"/>
                </a:solidFill>
                <a:latin typeface="Halcom Book"/>
                <a:ea typeface="Verdana"/>
                <a:cs typeface="Verdana"/>
              </a:rPr>
              <a:t>Register online at: </a:t>
            </a:r>
            <a:r>
              <a:rPr lang="en-US" sz="1600" b="1">
                <a:solidFill>
                  <a:srgbClr val="000041"/>
                </a:solidFill>
                <a:latin typeface="Halcom Book"/>
                <a:ea typeface="Verdana"/>
                <a:cs typeface="Verdana"/>
              </a:rPr>
              <a:t>clients.brighthorizons.com/dentsu</a:t>
            </a:r>
          </a:p>
          <a:p>
            <a:pPr marL="0" lvl="1" eaLnBrk="0" fontAlgn="base" hangingPunct="0">
              <a:lnSpc>
                <a:spcPct val="120000"/>
              </a:lnSpc>
              <a:buClr>
                <a:srgbClr val="48474C"/>
              </a:buClr>
              <a:defRPr/>
            </a:pPr>
            <a:r>
              <a:rPr lang="en-US" sz="1600">
                <a:solidFill>
                  <a:srgbClr val="000041"/>
                </a:solidFill>
                <a:latin typeface="Halcom Book"/>
                <a:ea typeface="Verdana"/>
                <a:cs typeface="Verdana"/>
              </a:rPr>
              <a:t>Download the Back-Up Care mobile app</a:t>
            </a:r>
            <a:endParaRPr lang="en-US" sz="1600">
              <a:solidFill>
                <a:srgbClr val="000041"/>
              </a:solidFill>
              <a:latin typeface="Halcom Book"/>
              <a:ea typeface="Verdana" panose="020B0604030504040204" pitchFamily="34" charset="0"/>
              <a:cs typeface="Verdana" panose="020B0604030504040204" pitchFamily="34" charset="0"/>
            </a:endParaRPr>
          </a:p>
          <a:p>
            <a:pPr marL="0" lvl="1" eaLnBrk="0" fontAlgn="base" hangingPunct="0">
              <a:lnSpc>
                <a:spcPct val="120000"/>
              </a:lnSpc>
              <a:buClr>
                <a:srgbClr val="48474C"/>
              </a:buClr>
              <a:defRPr/>
            </a:pPr>
            <a:r>
              <a:rPr lang="en-US" sz="1600">
                <a:solidFill>
                  <a:srgbClr val="000041"/>
                </a:solidFill>
                <a:latin typeface="Halcom Book"/>
                <a:ea typeface="Verdana"/>
                <a:cs typeface="Verdana"/>
              </a:rPr>
              <a:t>Access ID: </a:t>
            </a:r>
            <a:r>
              <a:rPr lang="en-US" sz="1600" b="1" err="1">
                <a:solidFill>
                  <a:srgbClr val="000041"/>
                </a:solidFill>
                <a:latin typeface="Halcom Book"/>
                <a:ea typeface="Verdana"/>
                <a:cs typeface="Verdana"/>
              </a:rPr>
              <a:t>dentsu</a:t>
            </a:r>
            <a:endParaRPr lang="en-US" sz="1600" b="1">
              <a:solidFill>
                <a:srgbClr val="000041"/>
              </a:solidFill>
              <a:latin typeface="Halcom Book"/>
              <a:ea typeface="Verdana"/>
              <a:cs typeface="Verdana"/>
            </a:endParaRPr>
          </a:p>
          <a:p>
            <a:pPr marL="0" lvl="1" eaLnBrk="0" fontAlgn="base" hangingPunct="0">
              <a:lnSpc>
                <a:spcPct val="120000"/>
              </a:lnSpc>
              <a:buClr>
                <a:srgbClr val="48474C"/>
              </a:buClr>
              <a:defRPr/>
            </a:pPr>
            <a:r>
              <a:rPr lang="en-US" sz="1600">
                <a:solidFill>
                  <a:srgbClr val="000041"/>
                </a:solidFill>
                <a:latin typeface="Halcom Book"/>
                <a:ea typeface="Verdana"/>
                <a:cs typeface="Verdana"/>
              </a:rPr>
              <a:t>Access PW: </a:t>
            </a:r>
            <a:r>
              <a:rPr lang="en-US" sz="1600" b="1">
                <a:solidFill>
                  <a:srgbClr val="000041"/>
                </a:solidFill>
                <a:latin typeface="Halcom Book"/>
                <a:ea typeface="Verdana"/>
                <a:cs typeface="Verdana"/>
              </a:rPr>
              <a:t>backup4you</a:t>
            </a:r>
          </a:p>
          <a:p>
            <a:pPr marL="0" lvl="1" eaLnBrk="0" fontAlgn="base" hangingPunct="0">
              <a:lnSpc>
                <a:spcPct val="120000"/>
              </a:lnSpc>
              <a:buClr>
                <a:srgbClr val="48474C"/>
              </a:buClr>
              <a:defRPr/>
            </a:pPr>
            <a:r>
              <a:rPr lang="en-US" sz="1600">
                <a:solidFill>
                  <a:srgbClr val="000041"/>
                </a:solidFill>
                <a:latin typeface="Halcom Book"/>
                <a:ea typeface="Verdana"/>
                <a:cs typeface="Verdana"/>
              </a:rPr>
              <a:t>Questions? </a:t>
            </a:r>
            <a:r>
              <a:rPr lang="en-US" sz="1600" b="1">
                <a:solidFill>
                  <a:srgbClr val="000041"/>
                </a:solidFill>
                <a:latin typeface="Halcom Book"/>
                <a:ea typeface="Verdana"/>
                <a:cs typeface="Verdana"/>
              </a:rPr>
              <a:t>Call 877.242.2737</a:t>
            </a:r>
          </a:p>
        </p:txBody>
      </p:sp>
      <p:sp>
        <p:nvSpPr>
          <p:cNvPr id="6" name="Rectangle 5">
            <a:extLst>
              <a:ext uri="{FF2B5EF4-FFF2-40B4-BE49-F238E27FC236}">
                <a16:creationId xmlns:a16="http://schemas.microsoft.com/office/drawing/2014/main" id="{6FDCDE26-7020-4EDE-84F9-8566BE223854}"/>
              </a:ext>
            </a:extLst>
          </p:cNvPr>
          <p:cNvSpPr/>
          <p:nvPr/>
        </p:nvSpPr>
        <p:spPr>
          <a:xfrm>
            <a:off x="970723" y="4022689"/>
            <a:ext cx="6096000" cy="369332"/>
          </a:xfrm>
          <a:prstGeom prst="rect">
            <a:avLst/>
          </a:prstGeom>
        </p:spPr>
        <p:txBody>
          <a:bodyPr>
            <a:spAutoFit/>
          </a:bodyPr>
          <a:lstStyle/>
          <a:p>
            <a:pPr>
              <a:lnSpc>
                <a:spcPct val="90000"/>
              </a:lnSpc>
              <a:spcAft>
                <a:spcPts val="750"/>
              </a:spcAft>
            </a:pPr>
            <a:r>
              <a:rPr lang="en-US" sz="2000" b="1">
                <a:solidFill>
                  <a:srgbClr val="3770DC"/>
                </a:solidFill>
                <a:latin typeface="Halcom ExtraBold"/>
              </a:rPr>
              <a:t>Reserve Back-Up Care Right From Your Phone</a:t>
            </a:r>
          </a:p>
        </p:txBody>
      </p:sp>
      <p:sp>
        <p:nvSpPr>
          <p:cNvPr id="7" name="Rectangle 6">
            <a:extLst>
              <a:ext uri="{FF2B5EF4-FFF2-40B4-BE49-F238E27FC236}">
                <a16:creationId xmlns:a16="http://schemas.microsoft.com/office/drawing/2014/main" id="{35B00151-9E86-4212-8D21-7D6A1162CEB2}"/>
              </a:ext>
            </a:extLst>
          </p:cNvPr>
          <p:cNvSpPr/>
          <p:nvPr/>
        </p:nvSpPr>
        <p:spPr>
          <a:xfrm>
            <a:off x="976790" y="4455574"/>
            <a:ext cx="5597701" cy="1477328"/>
          </a:xfrm>
          <a:prstGeom prst="rect">
            <a:avLst/>
          </a:prstGeom>
        </p:spPr>
        <p:txBody>
          <a:bodyPr wrap="square">
            <a:spAutoFit/>
          </a:bodyPr>
          <a:lstStyle/>
          <a:p>
            <a:r>
              <a:rPr lang="en-US">
                <a:solidFill>
                  <a:srgbClr val="000041"/>
                </a:solidFill>
                <a:latin typeface="Halcom Book"/>
                <a:ea typeface="Calibri" panose="020F0502020204030204" pitchFamily="34" charset="0"/>
              </a:rPr>
              <a:t>When care breakdowns occur, you need to reserve and confirm care – fast. Get access to a streamlined reservation process and a guided process to use your Bright Horizons benefits with the Back-Up Care mobile app, available through the AppStore or Google Play.</a:t>
            </a:r>
            <a:endParaRPr lang="en-US">
              <a:solidFill>
                <a:srgbClr val="000041"/>
              </a:solidFill>
              <a:latin typeface="Halcom Book"/>
            </a:endParaRPr>
          </a:p>
        </p:txBody>
      </p:sp>
      <p:sp>
        <p:nvSpPr>
          <p:cNvPr id="3" name="Rectangle 2">
            <a:extLst>
              <a:ext uri="{FF2B5EF4-FFF2-40B4-BE49-F238E27FC236}">
                <a16:creationId xmlns:a16="http://schemas.microsoft.com/office/drawing/2014/main" id="{3B38E260-C8CC-4629-913B-60A102B21797}"/>
              </a:ext>
            </a:extLst>
          </p:cNvPr>
          <p:cNvSpPr/>
          <p:nvPr/>
        </p:nvSpPr>
        <p:spPr>
          <a:xfrm>
            <a:off x="7445666" y="2222589"/>
            <a:ext cx="4006268" cy="3280288"/>
          </a:xfrm>
          <a:prstGeom prst="rect">
            <a:avLst/>
          </a:prstGeom>
          <a:solidFill>
            <a:srgbClr val="000041"/>
          </a:solidFill>
        </p:spPr>
        <p:txBody>
          <a:bodyPr wrap="square" lIns="182880" tIns="274320" rIns="182880" bIns="274320" anchor="ctr">
            <a:noAutofit/>
          </a:bodyPr>
          <a:lstStyle/>
          <a:p>
            <a:pPr marR="0" lvl="0">
              <a:lnSpc>
                <a:spcPct val="115000"/>
              </a:lnSpc>
              <a:spcBef>
                <a:spcPts val="0"/>
              </a:spcBef>
              <a:spcAft>
                <a:spcPts val="0"/>
              </a:spcAft>
            </a:pPr>
            <a:r>
              <a:rPr lang="en-US" sz="1350">
                <a:solidFill>
                  <a:schemeClr val="bg1"/>
                </a:solidFill>
                <a:latin typeface="Halcom Book"/>
                <a:ea typeface="Calibri" panose="020F0502020204030204" pitchFamily="34" charset="0"/>
                <a:cs typeface="Times New Roman" panose="02020603050405020304" pitchFamily="18" charset="0"/>
              </a:rPr>
              <a:t>Bright Horizons has added additional programs to help support you and your family in a virtual learning environment. </a:t>
            </a:r>
          </a:p>
          <a:p>
            <a:pPr marL="342900" marR="0" lvl="0" indent="-342900">
              <a:lnSpc>
                <a:spcPct val="115000"/>
              </a:lnSpc>
              <a:spcBef>
                <a:spcPts val="0"/>
              </a:spcBef>
              <a:spcAft>
                <a:spcPts val="0"/>
              </a:spcAft>
              <a:buFont typeface="Symbol" panose="05050102010706020507" pitchFamily="18" charset="2"/>
              <a:buChar char=""/>
            </a:pPr>
            <a:endParaRPr lang="en-US" sz="1350">
              <a:solidFill>
                <a:schemeClr val="bg1"/>
              </a:solidFill>
              <a:latin typeface="Halcom Book"/>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1600" b="1">
                <a:solidFill>
                  <a:srgbClr val="3770DC"/>
                </a:solidFill>
                <a:latin typeface="Halcom Book"/>
                <a:ea typeface="Calibri" panose="020F0502020204030204" pitchFamily="34" charset="0"/>
                <a:cs typeface="Times New Roman" panose="02020603050405020304" pitchFamily="18" charset="0"/>
              </a:rPr>
              <a:t>These enhancements include:</a:t>
            </a:r>
            <a:r>
              <a:rPr lang="en-US" sz="1600" b="1">
                <a:solidFill>
                  <a:srgbClr val="A85DDD"/>
                </a:solidFill>
                <a:latin typeface="Halcom Book"/>
                <a:ea typeface="Calibri" panose="020F0502020204030204" pitchFamily="34" charset="0"/>
                <a:cs typeface="Times New Roman" panose="02020603050405020304" pitchFamily="18" charset="0"/>
              </a:rPr>
              <a:t> </a:t>
            </a:r>
          </a:p>
          <a:p>
            <a:pPr marL="285750" marR="0" lvl="0" indent="-285750">
              <a:lnSpc>
                <a:spcPct val="115000"/>
              </a:lnSpc>
              <a:spcBef>
                <a:spcPts val="0"/>
              </a:spcBef>
              <a:spcAft>
                <a:spcPts val="0"/>
              </a:spcAft>
              <a:buFont typeface="Arial" panose="020B0604020202020204" pitchFamily="34" charset="0"/>
              <a:buChar char="•"/>
            </a:pPr>
            <a:r>
              <a:rPr lang="en-US" sz="1350">
                <a:solidFill>
                  <a:schemeClr val="bg1"/>
                </a:solidFill>
                <a:latin typeface="Halcom Book"/>
                <a:ea typeface="Calibri" panose="020F0502020204030204" pitchFamily="34" charset="0"/>
                <a:cs typeface="Times New Roman" panose="02020603050405020304" pitchFamily="18" charset="0"/>
              </a:rPr>
              <a:t>Ability to connect with ‘educational caregivers’ to assist with guided learning</a:t>
            </a:r>
          </a:p>
          <a:p>
            <a:pPr marL="285750" marR="0" lvl="0" indent="-285750">
              <a:lnSpc>
                <a:spcPct val="115000"/>
              </a:lnSpc>
              <a:spcBef>
                <a:spcPts val="0"/>
              </a:spcBef>
              <a:spcAft>
                <a:spcPts val="0"/>
              </a:spcAft>
              <a:buFont typeface="Arial" panose="020B0604020202020204" pitchFamily="34" charset="0"/>
              <a:buChar char="•"/>
            </a:pPr>
            <a:r>
              <a:rPr lang="en-US" sz="1350">
                <a:solidFill>
                  <a:schemeClr val="bg1"/>
                </a:solidFill>
                <a:latin typeface="Halcom Book"/>
                <a:ea typeface="Calibri" panose="020F0502020204030204" pitchFamily="34" charset="0"/>
                <a:cs typeface="Times New Roman" panose="02020603050405020304" pitchFamily="18" charset="0"/>
              </a:rPr>
              <a:t>Higher discounts with tutoring partners</a:t>
            </a:r>
          </a:p>
          <a:p>
            <a:pPr marL="285750" marR="0" lvl="0" indent="-285750">
              <a:lnSpc>
                <a:spcPct val="115000"/>
              </a:lnSpc>
              <a:spcBef>
                <a:spcPts val="0"/>
              </a:spcBef>
              <a:spcAft>
                <a:spcPts val="0"/>
              </a:spcAft>
              <a:buFont typeface="Arial" panose="020B0604020202020204" pitchFamily="34" charset="0"/>
              <a:buChar char="•"/>
            </a:pPr>
            <a:r>
              <a:rPr lang="en-US" sz="1350">
                <a:solidFill>
                  <a:schemeClr val="bg1"/>
                </a:solidFill>
                <a:latin typeface="Halcom Book"/>
                <a:ea typeface="Calibri" panose="020F0502020204030204" pitchFamily="34" charset="0"/>
                <a:cs typeface="Times New Roman" panose="02020603050405020304" pitchFamily="18" charset="0"/>
              </a:rPr>
              <a:t>Additional tutoring resources to help your children adapt</a:t>
            </a:r>
          </a:p>
        </p:txBody>
      </p:sp>
      <p:sp>
        <p:nvSpPr>
          <p:cNvPr id="8" name="Title 7">
            <a:extLst>
              <a:ext uri="{FF2B5EF4-FFF2-40B4-BE49-F238E27FC236}">
                <a16:creationId xmlns:a16="http://schemas.microsoft.com/office/drawing/2014/main" id="{71453BB5-9944-C14D-A1ED-2BE7F0BE1C80}"/>
              </a:ext>
            </a:extLst>
          </p:cNvPr>
          <p:cNvSpPr>
            <a:spLocks noGrp="1"/>
          </p:cNvSpPr>
          <p:nvPr>
            <p:ph type="title"/>
          </p:nvPr>
        </p:nvSpPr>
        <p:spPr/>
        <p:txBody>
          <a:bodyPr/>
          <a:lstStyle/>
          <a:p>
            <a:r>
              <a:rPr lang="en-US"/>
              <a:t>Bright Horizons Care Advantage</a:t>
            </a:r>
          </a:p>
        </p:txBody>
      </p:sp>
      <p:sp>
        <p:nvSpPr>
          <p:cNvPr id="21" name="Hit Refresh">
            <a:extLst>
              <a:ext uri="{FF2B5EF4-FFF2-40B4-BE49-F238E27FC236}">
                <a16:creationId xmlns:a16="http://schemas.microsoft.com/office/drawing/2014/main" id="{CE74E4CB-8BF9-B841-B1B8-C186A8BCBEDD}"/>
              </a:ext>
            </a:extLst>
          </p:cNvPr>
          <p:cNvSpPr txBox="1">
            <a:spLocks/>
          </p:cNvSpPr>
          <p:nvPr/>
        </p:nvSpPr>
        <p:spPr>
          <a:xfrm flipH="1">
            <a:off x="7279156" y="2222589"/>
            <a:ext cx="208502" cy="3280288"/>
          </a:xfrm>
          <a:prstGeom prst="rect">
            <a:avLst/>
          </a:prstGeom>
          <a:solidFill>
            <a:srgbClr val="3770DC"/>
          </a:solidFill>
          <a:ln w="25400">
            <a:miter lim="400000"/>
          </a:ln>
          <a:extLst>
            <a:ext uri="{C572A759-6A51-4108-AA02-DFA0A04FC94B}">
              <ma14:wrappingTextBoxFlag xmlns="" xmlns:ma14="http://schemas.microsoft.com/office/mac/drawingml/2011/main" val="1"/>
            </a:ext>
          </a:extLst>
        </p:spPr>
        <p:txBody>
          <a:bodyPr lIns="182880" tIns="365760" rIns="182880" bIns="36576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endParaRPr lang="en-US" sz="2000" b="0">
              <a:latin typeface="Halcom" pitchFamily="2" charset="77"/>
              <a:ea typeface="Verdana"/>
              <a:cs typeface="Verdana" panose="020B0604030504040204" pitchFamily="34" charset="0"/>
            </a:endParaRPr>
          </a:p>
        </p:txBody>
      </p:sp>
      <p:pic>
        <p:nvPicPr>
          <p:cNvPr id="10" name="Picture 9" descr="A picture containing text, player, vector graphics&#10;&#10;Description automatically generated">
            <a:extLst>
              <a:ext uri="{FF2B5EF4-FFF2-40B4-BE49-F238E27FC236}">
                <a16:creationId xmlns:a16="http://schemas.microsoft.com/office/drawing/2014/main" id="{B58AEF94-C4C2-475B-A8B4-B3FC1F635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757" y="2499977"/>
            <a:ext cx="1071563" cy="1071563"/>
          </a:xfrm>
          <a:prstGeom prst="rect">
            <a:avLst/>
          </a:prstGeom>
        </p:spPr>
      </p:pic>
    </p:spTree>
    <p:extLst>
      <p:ext uri="{BB962C8B-B14F-4D97-AF65-F5344CB8AC3E}">
        <p14:creationId xmlns:p14="http://schemas.microsoft.com/office/powerpoint/2010/main" val="154989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40C24D-2260-4C4C-8B27-7E976B7B8785}"/>
              </a:ext>
            </a:extLst>
          </p:cNvPr>
          <p:cNvSpPr txBox="1">
            <a:spLocks/>
          </p:cNvSpPr>
          <p:nvPr/>
        </p:nvSpPr>
        <p:spPr>
          <a:xfrm>
            <a:off x="675143" y="897995"/>
            <a:ext cx="10841713" cy="4856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900" b="1" i="0" kern="1200" spc="-30" baseline="0">
                <a:solidFill>
                  <a:srgbClr val="090979"/>
                </a:solidFill>
                <a:latin typeface="Halcom Black" charset="0"/>
                <a:ea typeface="Halcom Black" charset="0"/>
                <a:cs typeface="Halcom Black" charset="0"/>
              </a:defRPr>
            </a:lvl1pPr>
          </a:lstStyle>
          <a:p>
            <a:pPr algn="ctr">
              <a:lnSpc>
                <a:spcPct val="80000"/>
              </a:lnSpc>
            </a:pPr>
            <a:endParaRPr lang="en-GB" sz="4000" spc="0">
              <a:solidFill>
                <a:schemeClr val="tx1">
                  <a:lumMod val="95000"/>
                  <a:lumOff val="5000"/>
                </a:schemeClr>
              </a:solidFill>
              <a:latin typeface="Halcom ExtraBold" pitchFamily="2" charset="77"/>
              <a:cs typeface="Halcom ExtraBold"/>
            </a:endParaRPr>
          </a:p>
        </p:txBody>
      </p:sp>
      <p:sp>
        <p:nvSpPr>
          <p:cNvPr id="11" name="Content Placeholder 3">
            <a:extLst>
              <a:ext uri="{FF2B5EF4-FFF2-40B4-BE49-F238E27FC236}">
                <a16:creationId xmlns:a16="http://schemas.microsoft.com/office/drawing/2014/main" id="{8017125E-1515-4749-BC15-E1D900E0ED5E}"/>
              </a:ext>
            </a:extLst>
          </p:cNvPr>
          <p:cNvSpPr txBox="1">
            <a:spLocks/>
          </p:cNvSpPr>
          <p:nvPr/>
        </p:nvSpPr>
        <p:spPr>
          <a:xfrm>
            <a:off x="1391697" y="2612016"/>
            <a:ext cx="8909510" cy="1841803"/>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a:solidFill>
                  <a:srgbClr val="000041"/>
                </a:solidFill>
                <a:latin typeface="Halcom Book"/>
                <a:ea typeface="Verdana" panose="020B0604030504040204" pitchFamily="34" charset="0"/>
                <a:cs typeface="Verdana" panose="020B0604030504040204" pitchFamily="34" charset="0"/>
              </a:rPr>
              <a:t>For help accessing your benefit account and/or enrolling</a:t>
            </a:r>
          </a:p>
          <a:p>
            <a:r>
              <a:rPr lang="en-US">
                <a:solidFill>
                  <a:srgbClr val="000041"/>
                </a:solidFill>
                <a:latin typeface="Halcom Book"/>
                <a:ea typeface="Verdana" panose="020B0604030504040204" pitchFamily="34" charset="0"/>
                <a:cs typeface="Verdana" panose="020B0604030504040204" pitchFamily="34" charset="0"/>
              </a:rPr>
              <a:t>If you have a qualifying life event</a:t>
            </a:r>
          </a:p>
          <a:p>
            <a:r>
              <a:rPr lang="en-US">
                <a:solidFill>
                  <a:srgbClr val="000041"/>
                </a:solidFill>
                <a:latin typeface="Halcom Book"/>
                <a:ea typeface="Verdana" panose="020B0604030504040204" pitchFamily="34" charset="0"/>
                <a:cs typeface="Verdana" panose="020B0604030504040204" pitchFamily="34" charset="0"/>
              </a:rPr>
              <a:t>If you need assistance with your benefits or have plan questions</a:t>
            </a:r>
          </a:p>
          <a:p>
            <a:pPr marL="457200" lvl="1" indent="0">
              <a:buFont typeface="Wingdings 2" pitchFamily="18" charset="2"/>
              <a:buNone/>
            </a:pPr>
            <a:endParaRPr lang="en-US" sz="1600">
              <a:solidFill>
                <a:srgbClr val="000041"/>
              </a:solidFill>
              <a:latin typeface="Halcom"/>
              <a:ea typeface="Verdana" panose="020B0604030504040204" pitchFamily="34" charset="0"/>
              <a:cs typeface="Verdana" panose="020B0604030504040204" pitchFamily="34" charset="0"/>
            </a:endParaRPr>
          </a:p>
          <a:p>
            <a:endParaRPr lang="en-US" sz="1600" b="1">
              <a:solidFill>
                <a:srgbClr val="000041"/>
              </a:solidFill>
              <a:latin typeface="Halcom"/>
            </a:endParaRPr>
          </a:p>
          <a:p>
            <a:pPr marL="457200" lvl="1" indent="0">
              <a:buFont typeface="Wingdings 2" pitchFamily="18" charset="2"/>
              <a:buNone/>
            </a:pPr>
            <a:endParaRPr lang="en-US">
              <a:solidFill>
                <a:srgbClr val="000041"/>
              </a:solidFill>
              <a:latin typeface="Verdana" panose="020B0604030504040204" pitchFamily="34" charset="0"/>
              <a:ea typeface="Verdana" panose="020B0604030504040204" pitchFamily="34" charset="0"/>
              <a:cs typeface="Verdana" panose="020B0604030504040204" pitchFamily="34" charset="0"/>
            </a:endParaRPr>
          </a:p>
          <a:p>
            <a:pPr marL="457200" lvl="1" indent="0">
              <a:buFont typeface="Wingdings 2" pitchFamily="18" charset="2"/>
              <a:buNone/>
            </a:pPr>
            <a:endParaRPr lang="en-US" sz="1600">
              <a:solidFill>
                <a:srgbClr val="000041"/>
              </a:solidFill>
            </a:endParaRPr>
          </a:p>
        </p:txBody>
      </p:sp>
      <p:sp>
        <p:nvSpPr>
          <p:cNvPr id="15" name="TextBox 14">
            <a:extLst>
              <a:ext uri="{FF2B5EF4-FFF2-40B4-BE49-F238E27FC236}">
                <a16:creationId xmlns:a16="http://schemas.microsoft.com/office/drawing/2014/main" id="{4C446E6F-26FF-46F6-B9DB-539ECA145D68}"/>
              </a:ext>
            </a:extLst>
          </p:cNvPr>
          <p:cNvSpPr txBox="1"/>
          <p:nvPr/>
        </p:nvSpPr>
        <p:spPr>
          <a:xfrm>
            <a:off x="1214434" y="4061145"/>
            <a:ext cx="7535407" cy="830997"/>
          </a:xfrm>
          <a:prstGeom prst="rect">
            <a:avLst/>
          </a:prstGeom>
          <a:noFill/>
        </p:spPr>
        <p:txBody>
          <a:bodyPr wrap="square" rtlCol="0" anchor="t">
            <a:spAutoFit/>
          </a:bodyPr>
          <a:lstStyle/>
          <a:p>
            <a:r>
              <a:rPr lang="en-US" sz="2400" b="1">
                <a:solidFill>
                  <a:srgbClr val="05BBAC"/>
                </a:solidFill>
                <a:latin typeface="Halcom ExtraBold" pitchFamily="2" charset="77"/>
                <a:ea typeface="Verdana" panose="020B0604030504040204" pitchFamily="34" charset="0"/>
              </a:rPr>
              <a:t>To Enroll: </a:t>
            </a:r>
            <a:r>
              <a:rPr lang="en-US" sz="2400" b="1">
                <a:solidFill>
                  <a:srgbClr val="05BBAC"/>
                </a:solidFill>
                <a:latin typeface="Halcom" pitchFamily="2" charset="77"/>
                <a:ea typeface="Verdana" panose="020B0604030504040204" pitchFamily="34" charset="0"/>
                <a:cs typeface="Verdana" panose="020B0604030504040204" pitchFamily="34" charset="0"/>
              </a:rPr>
              <a:t> </a:t>
            </a:r>
            <a:r>
              <a:rPr lang="en-US" sz="2400" b="1">
                <a:solidFill>
                  <a:srgbClr val="05BBAC"/>
                </a:solidFill>
                <a:latin typeface="Halcom" pitchFamily="2" charset="77"/>
                <a:ea typeface="Verdana" panose="020B0604030504040204" pitchFamily="34" charset="0"/>
                <a:cs typeface="Verdana" panose="020B0604030504040204" pitchFamily="34" charset="0"/>
                <a:hlinkClick r:id="rId3"/>
              </a:rPr>
              <a:t>www.dentsubenefitsplus.com</a:t>
            </a:r>
            <a:endParaRPr lang="en-US" sz="2400" b="1">
              <a:solidFill>
                <a:srgbClr val="05BBAC"/>
              </a:solidFill>
              <a:latin typeface="Halcom" pitchFamily="2" charset="77"/>
              <a:ea typeface="Verdana" panose="020B0604030504040204" pitchFamily="34" charset="0"/>
              <a:cs typeface="Verdana" panose="020B0604030504040204" pitchFamily="34" charset="0"/>
            </a:endParaRPr>
          </a:p>
          <a:p>
            <a:r>
              <a:rPr lang="en-US" sz="2400" b="1">
                <a:solidFill>
                  <a:srgbClr val="05BBAC"/>
                </a:solidFill>
                <a:latin typeface="Halcom" pitchFamily="2" charset="77"/>
                <a:ea typeface="Verdana" panose="020B0604030504040204" pitchFamily="34" charset="0"/>
                <a:cs typeface="Verdana" panose="020B0604030504040204" pitchFamily="34" charset="0"/>
              </a:rPr>
              <a:t>  </a:t>
            </a:r>
          </a:p>
        </p:txBody>
      </p:sp>
      <p:sp>
        <p:nvSpPr>
          <p:cNvPr id="2" name="Title 1">
            <a:extLst>
              <a:ext uri="{FF2B5EF4-FFF2-40B4-BE49-F238E27FC236}">
                <a16:creationId xmlns:a16="http://schemas.microsoft.com/office/drawing/2014/main" id="{D5659DA2-31C9-2E45-A4D3-AA7B4BCBA2DD}"/>
              </a:ext>
            </a:extLst>
          </p:cNvPr>
          <p:cNvSpPr>
            <a:spLocks noGrp="1"/>
          </p:cNvSpPr>
          <p:nvPr>
            <p:ph type="title"/>
          </p:nvPr>
        </p:nvSpPr>
        <p:spPr>
          <a:xfrm>
            <a:off x="290390" y="145937"/>
            <a:ext cx="9158410" cy="997063"/>
          </a:xfrm>
        </p:spPr>
        <p:txBody>
          <a:bodyPr>
            <a:normAutofit/>
          </a:bodyPr>
          <a:lstStyle/>
          <a:p>
            <a:r>
              <a:rPr lang="en-GB"/>
              <a:t>More Information?</a:t>
            </a:r>
            <a:endParaRPr lang="en-US"/>
          </a:p>
        </p:txBody>
      </p:sp>
      <p:sp>
        <p:nvSpPr>
          <p:cNvPr id="4" name="TextBox 3">
            <a:extLst>
              <a:ext uri="{FF2B5EF4-FFF2-40B4-BE49-F238E27FC236}">
                <a16:creationId xmlns:a16="http://schemas.microsoft.com/office/drawing/2014/main" id="{F3927DD8-93F5-40DC-90C6-887313848313}"/>
              </a:ext>
            </a:extLst>
          </p:cNvPr>
          <p:cNvSpPr txBox="1"/>
          <p:nvPr/>
        </p:nvSpPr>
        <p:spPr>
          <a:xfrm>
            <a:off x="1214434" y="4709206"/>
            <a:ext cx="10977566" cy="830997"/>
          </a:xfrm>
          <a:prstGeom prst="rect">
            <a:avLst/>
          </a:prstGeom>
          <a:noFill/>
        </p:spPr>
        <p:txBody>
          <a:bodyPr wrap="square" rtlCol="0" anchor="t">
            <a:spAutoFit/>
          </a:bodyPr>
          <a:lstStyle/>
          <a:p>
            <a:r>
              <a:rPr lang="en-US" sz="2400" b="1">
                <a:solidFill>
                  <a:srgbClr val="05BBAC"/>
                </a:solidFill>
                <a:latin typeface="Halcom"/>
              </a:rPr>
              <a:t>Call Schwab Retirement Services -  (800) 724-7526. 7AM – 10PM Monday – Friday</a:t>
            </a:r>
          </a:p>
          <a:p>
            <a:endParaRPr lang="en-US" sz="2400" b="1">
              <a:solidFill>
                <a:srgbClr val="000041"/>
              </a:solidFill>
              <a:latin typeface="Halcom" pitchFamily="2" charset="77"/>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17A7E609-AF9A-47F1-8F0E-DACC818386D1}"/>
              </a:ext>
            </a:extLst>
          </p:cNvPr>
          <p:cNvSpPr txBox="1"/>
          <p:nvPr/>
        </p:nvSpPr>
        <p:spPr>
          <a:xfrm>
            <a:off x="1214434" y="2056028"/>
            <a:ext cx="10474280" cy="477054"/>
          </a:xfrm>
          <a:prstGeom prst="rect">
            <a:avLst/>
          </a:prstGeom>
          <a:noFill/>
        </p:spPr>
        <p:txBody>
          <a:bodyPr wrap="square">
            <a:spAutoFit/>
          </a:bodyPr>
          <a:lstStyle/>
          <a:p>
            <a:pPr marL="0" indent="0">
              <a:buNone/>
            </a:pPr>
            <a:r>
              <a:rPr lang="en-US" sz="2400" b="1">
                <a:solidFill>
                  <a:srgbClr val="05BBAC"/>
                </a:solidFill>
                <a:latin typeface="Halcom ExtraBold" pitchFamily="2" charset="77"/>
                <a:ea typeface="Verdana" panose="020B0604030504040204" pitchFamily="34" charset="0"/>
                <a:cs typeface="Verdana" panose="020B0604030504040204" pitchFamily="34" charset="0"/>
              </a:rPr>
              <a:t>Call the </a:t>
            </a:r>
            <a:r>
              <a:rPr lang="en-US" sz="2400" b="1" err="1">
                <a:solidFill>
                  <a:srgbClr val="05BBAC"/>
                </a:solidFill>
                <a:latin typeface="Halcom ExtraBold" pitchFamily="2" charset="77"/>
                <a:ea typeface="Verdana" panose="020B0604030504040204" pitchFamily="34" charset="0"/>
                <a:cs typeface="Verdana" panose="020B0604030504040204" pitchFamily="34" charset="0"/>
              </a:rPr>
              <a:t>BenefitsPlus</a:t>
            </a:r>
            <a:r>
              <a:rPr lang="en-US" sz="2400" b="1">
                <a:solidFill>
                  <a:srgbClr val="05BBAC"/>
                </a:solidFill>
                <a:latin typeface="Halcom ExtraBold" pitchFamily="2" charset="77"/>
                <a:ea typeface="Verdana" panose="020B0604030504040204" pitchFamily="34" charset="0"/>
                <a:cs typeface="Verdana" panose="020B0604030504040204" pitchFamily="34" charset="0"/>
              </a:rPr>
              <a:t> Solution Center - (855) 326-7870 from 9AM – 6PM Mon-Fri</a:t>
            </a:r>
            <a:endParaRPr lang="en-US" sz="2400" b="1">
              <a:solidFill>
                <a:srgbClr val="000041"/>
              </a:solidFill>
              <a:latin typeface="Halcom ExtraBold" pitchFamily="2" charset="77"/>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CDC53BDB-AF3A-49D9-9288-D5181B451192}"/>
              </a:ext>
            </a:extLst>
          </p:cNvPr>
          <p:cNvSpPr txBox="1"/>
          <p:nvPr/>
        </p:nvSpPr>
        <p:spPr>
          <a:xfrm>
            <a:off x="1391697" y="5308517"/>
            <a:ext cx="9939069" cy="707886"/>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rgbClr val="000041"/>
                </a:solidFill>
                <a:latin typeface="Halcom Book"/>
              </a:rPr>
              <a:t>For questions about the BenefitsPlus 401(k) plan</a:t>
            </a:r>
          </a:p>
          <a:p>
            <a:pPr marL="285750" indent="-285750">
              <a:buFont typeface="Arial" panose="020B0604020202020204" pitchFamily="34" charset="0"/>
              <a:buChar char="•"/>
            </a:pPr>
            <a:r>
              <a:rPr lang="en-US" sz="2000">
                <a:solidFill>
                  <a:srgbClr val="000041"/>
                </a:solidFill>
                <a:latin typeface="Halcom Book"/>
              </a:rPr>
              <a:t>For questions on rollovers from your prior employer’s 401(k) Plan</a:t>
            </a:r>
          </a:p>
        </p:txBody>
      </p:sp>
      <p:sp>
        <p:nvSpPr>
          <p:cNvPr id="6" name="TextBox 5">
            <a:extLst>
              <a:ext uri="{FF2B5EF4-FFF2-40B4-BE49-F238E27FC236}">
                <a16:creationId xmlns:a16="http://schemas.microsoft.com/office/drawing/2014/main" id="{7FBC8604-C1CB-4F1E-9F72-6B2203D5C296}"/>
              </a:ext>
            </a:extLst>
          </p:cNvPr>
          <p:cNvSpPr txBox="1"/>
          <p:nvPr/>
        </p:nvSpPr>
        <p:spPr>
          <a:xfrm>
            <a:off x="1214434" y="1383688"/>
            <a:ext cx="10977566" cy="461665"/>
          </a:xfrm>
          <a:prstGeom prst="rect">
            <a:avLst/>
          </a:prstGeom>
          <a:noFill/>
        </p:spPr>
        <p:txBody>
          <a:bodyPr wrap="square" rtlCol="0">
            <a:spAutoFit/>
          </a:bodyPr>
          <a:lstStyle/>
          <a:p>
            <a:r>
              <a:rPr lang="en-US" sz="2400" b="1">
                <a:solidFill>
                  <a:srgbClr val="05BBAC"/>
                </a:solidFill>
                <a:latin typeface="Halcom"/>
                <a:ea typeface="Verdana" panose="020B0604030504040204" pitchFamily="34" charset="0"/>
                <a:cs typeface="Verdana" panose="020B0604030504040204" pitchFamily="34" charset="0"/>
              </a:rPr>
              <a:t>Make an appointment with a Benefit Counselor at </a:t>
            </a:r>
            <a:r>
              <a:rPr lang="en-US" sz="2400" b="1">
                <a:latin typeface="Halcom"/>
                <a:hlinkClick r:id="rId4"/>
              </a:rPr>
              <a:t>dentsu.myenrollmentinfo.com</a:t>
            </a:r>
            <a:endParaRPr lang="en-US" sz="2400" b="1">
              <a:latin typeface="Halcom"/>
            </a:endParaRPr>
          </a:p>
        </p:txBody>
      </p:sp>
    </p:spTree>
    <p:extLst>
      <p:ext uri="{BB962C8B-B14F-4D97-AF65-F5344CB8AC3E}">
        <p14:creationId xmlns:p14="http://schemas.microsoft.com/office/powerpoint/2010/main" val="235254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DB9AB-7225-4D00-BB0E-6B2037186690}"/>
              </a:ext>
            </a:extLst>
          </p:cNvPr>
          <p:cNvSpPr/>
          <p:nvPr/>
        </p:nvSpPr>
        <p:spPr>
          <a:xfrm>
            <a:off x="1183192" y="1520791"/>
            <a:ext cx="5658256" cy="5232202"/>
          </a:xfrm>
          <a:prstGeom prst="rect">
            <a:avLst/>
          </a:prstGeom>
        </p:spPr>
        <p:txBody>
          <a:bodyPr wrap="square" anchor="t">
            <a:spAutoFit/>
          </a:bodyPr>
          <a:lstStyle/>
          <a:p>
            <a:r>
              <a:rPr lang="en-US" sz="2000">
                <a:solidFill>
                  <a:srgbClr val="000041"/>
                </a:solidFill>
                <a:latin typeface="Halcom"/>
                <a:ea typeface="Verdana"/>
                <a:cs typeface="Verdana" panose="020B0604030504040204" pitchFamily="34" charset="0"/>
              </a:rPr>
              <a:t>You will receive an email from BenefitsPlus (BenefitsPlus@alight.com) with instructions on how to enroll in coverage through the benefit portal.</a:t>
            </a:r>
          </a:p>
          <a:p>
            <a:endParaRPr lang="en-US" sz="2000">
              <a:solidFill>
                <a:srgbClr val="000041"/>
              </a:solidFill>
              <a:latin typeface="Halcom"/>
              <a:ea typeface="Verdana"/>
              <a:cs typeface="Verdana" panose="020B0604030504040204" pitchFamily="34" charset="0"/>
            </a:endParaRPr>
          </a:p>
          <a:p>
            <a:r>
              <a:rPr lang="en-US" sz="2000">
                <a:solidFill>
                  <a:srgbClr val="000041"/>
                </a:solidFill>
                <a:latin typeface="Halcom"/>
                <a:ea typeface="Verdana"/>
                <a:cs typeface="Verdana"/>
              </a:rPr>
              <a:t>You will have </a:t>
            </a:r>
            <a:r>
              <a:rPr lang="en-US" sz="2000" b="1">
                <a:solidFill>
                  <a:srgbClr val="000041"/>
                </a:solidFill>
                <a:latin typeface="Halcom"/>
                <a:ea typeface="Verdana"/>
                <a:cs typeface="Verdana"/>
              </a:rPr>
              <a:t>31</a:t>
            </a:r>
            <a:r>
              <a:rPr lang="en-US" sz="2000">
                <a:solidFill>
                  <a:srgbClr val="000041"/>
                </a:solidFill>
                <a:latin typeface="Halcom"/>
                <a:ea typeface="Verdana"/>
                <a:cs typeface="Verdana"/>
              </a:rPr>
              <a:t> days to enroll in coverage. If you do not enroll in benefits, you will be automatically waived from all voluntary insurance. </a:t>
            </a:r>
          </a:p>
          <a:p>
            <a:endParaRPr lang="en-US" sz="2000">
              <a:solidFill>
                <a:srgbClr val="000041"/>
              </a:solidFill>
              <a:latin typeface="Halcom"/>
              <a:ea typeface="Verdana"/>
              <a:cs typeface="Verdana" panose="020B0604030504040204" pitchFamily="34" charset="0"/>
            </a:endParaRPr>
          </a:p>
          <a:p>
            <a:r>
              <a:rPr lang="en-US" sz="2000">
                <a:solidFill>
                  <a:srgbClr val="000041"/>
                </a:solidFill>
                <a:latin typeface="Halcom"/>
                <a:ea typeface="Verdana"/>
                <a:cs typeface="Verdana" panose="020B0604030504040204" pitchFamily="34" charset="0"/>
              </a:rPr>
              <a:t>Your next opportunity to enroll will be during our next annual enrollment period unless you experience a mid-year life event.</a:t>
            </a:r>
          </a:p>
          <a:p>
            <a:endParaRPr lang="en-US" sz="2000">
              <a:solidFill>
                <a:srgbClr val="000041"/>
              </a:solidFill>
              <a:latin typeface="Halcom"/>
              <a:ea typeface="Verdana"/>
              <a:cs typeface="Verdana" panose="020B0604030504040204" pitchFamily="34" charset="0"/>
            </a:endParaRPr>
          </a:p>
          <a:p>
            <a:r>
              <a:rPr lang="en-US" sz="2000">
                <a:solidFill>
                  <a:srgbClr val="000041"/>
                </a:solidFill>
                <a:latin typeface="Halcom" pitchFamily="2" charset="77"/>
                <a:ea typeface="Verdana"/>
                <a:cs typeface="Verdana" panose="020B0604030504040204" pitchFamily="34" charset="0"/>
              </a:rPr>
              <a:t>Call the BenefitsPlus Solution Center for assistance at 855.326.7870</a:t>
            </a:r>
          </a:p>
          <a:p>
            <a:endParaRPr lang="en-US" sz="2000">
              <a:solidFill>
                <a:srgbClr val="545454"/>
              </a:solidFill>
              <a:latin typeface="Halcom"/>
              <a:ea typeface="Verdana"/>
              <a:cs typeface="Verdana" panose="020B0604030504040204" pitchFamily="34" charset="0"/>
            </a:endParaRPr>
          </a:p>
          <a:p>
            <a:endParaRPr lang="en-US">
              <a:solidFill>
                <a:srgbClr val="545454"/>
              </a:solidFill>
              <a:latin typeface="Halcom"/>
              <a:ea typeface="Verdana"/>
              <a:cs typeface="Verdana" panose="020B0604030504040204" pitchFamily="34" charset="0"/>
            </a:endParaRPr>
          </a:p>
          <a:p>
            <a:endParaRPr lang="en-US">
              <a:solidFill>
                <a:srgbClr val="545454"/>
              </a:solidFill>
              <a:latin typeface="Halcom" pitchFamily="2" charset="77"/>
              <a:ea typeface="Verdana"/>
              <a:cs typeface="Verdana" panose="020B0604030504040204" pitchFamily="34" charset="0"/>
            </a:endParaRPr>
          </a:p>
        </p:txBody>
      </p:sp>
      <p:sp>
        <p:nvSpPr>
          <p:cNvPr id="16" name="TextBox 1">
            <a:extLst>
              <a:ext uri="{FF2B5EF4-FFF2-40B4-BE49-F238E27FC236}">
                <a16:creationId xmlns:a16="http://schemas.microsoft.com/office/drawing/2014/main" id="{A994DE77-D037-45FA-AFFE-2B3605420203}"/>
              </a:ext>
            </a:extLst>
          </p:cNvPr>
          <p:cNvSpPr txBox="1"/>
          <p:nvPr/>
        </p:nvSpPr>
        <p:spPr>
          <a:xfrm>
            <a:off x="347300" y="460214"/>
            <a:ext cx="4268653" cy="546625"/>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3600">
                <a:solidFill>
                  <a:srgbClr val="262626"/>
                </a:solidFill>
                <a:latin typeface="Halcom ExtraBold"/>
                <a:ea typeface="Helvetica Neue Condensed" panose="02000503000000020004" pitchFamily="2" charset="0"/>
                <a:cs typeface="Helvetica Neue Condensed" panose="02000503000000020004" pitchFamily="2" charset="0"/>
              </a:rPr>
              <a:t>Benefit Enrollment </a:t>
            </a:r>
            <a:endParaRPr lang="en-US" sz="3600">
              <a:solidFill>
                <a:srgbClr val="262626"/>
              </a:solidFill>
              <a:latin typeface="Halcom ExtraBold" pitchFamily="2" charset="77"/>
              <a:ea typeface="Helvetica Neue Condensed" panose="02000503000000020004" pitchFamily="2" charset="0"/>
              <a:cs typeface="Helvetica Neue Condensed" panose="02000503000000020004" pitchFamily="2" charset="0"/>
            </a:endParaRPr>
          </a:p>
        </p:txBody>
      </p:sp>
      <p:pic>
        <p:nvPicPr>
          <p:cNvPr id="9" name="Picture 8">
            <a:extLst>
              <a:ext uri="{FF2B5EF4-FFF2-40B4-BE49-F238E27FC236}">
                <a16:creationId xmlns:a16="http://schemas.microsoft.com/office/drawing/2014/main" id="{EE132811-EED2-4232-A694-785CFC483D3E}"/>
              </a:ext>
            </a:extLst>
          </p:cNvPr>
          <p:cNvPicPr>
            <a:picLocks noChangeAspect="1"/>
          </p:cNvPicPr>
          <p:nvPr/>
        </p:nvPicPr>
        <p:blipFill rotWithShape="1">
          <a:blip r:embed="rId3"/>
          <a:srcRect l="21631" t="14624" r="24526" b="10741"/>
          <a:stretch/>
        </p:blipFill>
        <p:spPr>
          <a:xfrm>
            <a:off x="6608970" y="1520791"/>
            <a:ext cx="5264307" cy="3859731"/>
          </a:xfrm>
          <a:prstGeom prst="rect">
            <a:avLst/>
          </a:prstGeom>
        </p:spPr>
      </p:pic>
    </p:spTree>
    <p:extLst>
      <p:ext uri="{BB962C8B-B14F-4D97-AF65-F5344CB8AC3E}">
        <p14:creationId xmlns:p14="http://schemas.microsoft.com/office/powerpoint/2010/main" val="93559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DB9AB-7225-4D00-BB0E-6B2037186690}"/>
              </a:ext>
            </a:extLst>
          </p:cNvPr>
          <p:cNvSpPr/>
          <p:nvPr/>
        </p:nvSpPr>
        <p:spPr>
          <a:xfrm>
            <a:off x="1345016" y="1584730"/>
            <a:ext cx="9501968" cy="3970318"/>
          </a:xfrm>
          <a:prstGeom prst="rect">
            <a:avLst/>
          </a:prstGeom>
        </p:spPr>
        <p:txBody>
          <a:bodyPr wrap="square" anchor="t">
            <a:spAutoFit/>
          </a:bodyPr>
          <a:lstStyle/>
          <a:p>
            <a:endParaRPr lang="en-US" sz="2000">
              <a:solidFill>
                <a:schemeClr val="tx2"/>
              </a:solidFill>
              <a:latin typeface="Halcom"/>
              <a:ea typeface="Verdana"/>
              <a:cs typeface="Verdana" panose="020B0604030504040204" pitchFamily="34" charset="0"/>
            </a:endParaRPr>
          </a:p>
          <a:p>
            <a:r>
              <a:rPr lang="en-US" sz="2000" b="1">
                <a:solidFill>
                  <a:srgbClr val="000041"/>
                </a:solidFill>
                <a:latin typeface="Halcom"/>
                <a:ea typeface="Verdana"/>
                <a:cs typeface="Verdana" panose="020B0604030504040204" pitchFamily="34" charset="0"/>
              </a:rPr>
              <a:t>You have the opportunity for a personal, one-on-one session with a professional Benefits Counselor!</a:t>
            </a:r>
          </a:p>
          <a:p>
            <a:endParaRPr lang="en-US" sz="2000" b="1">
              <a:solidFill>
                <a:srgbClr val="000041"/>
              </a:solidFill>
              <a:latin typeface="Halcom"/>
              <a:ea typeface="Verdana"/>
              <a:cs typeface="Verdana" panose="020B0604030504040204" pitchFamily="34" charset="0"/>
            </a:endParaRPr>
          </a:p>
          <a:p>
            <a:r>
              <a:rPr lang="en-US" sz="2000">
                <a:solidFill>
                  <a:srgbClr val="000041"/>
                </a:solidFill>
                <a:effectLst/>
                <a:latin typeface="Halcom"/>
                <a:ea typeface="Calibri" panose="020F0502020204030204" pitchFamily="34" charset="0"/>
              </a:rPr>
              <a:t>Counselors support you and your family by walking you through how each plan works, making sure you understand your election options, and answering your questions </a:t>
            </a:r>
          </a:p>
          <a:p>
            <a:endParaRPr lang="en-US" sz="2000">
              <a:solidFill>
                <a:srgbClr val="000041"/>
              </a:solidFill>
              <a:latin typeface="Halcom"/>
              <a:ea typeface="Calibri" panose="020F0502020204030204" pitchFamily="34" charset="0"/>
            </a:endParaRPr>
          </a:p>
          <a:p>
            <a:r>
              <a:rPr lang="en-US" sz="2000">
                <a:solidFill>
                  <a:srgbClr val="000041"/>
                </a:solidFill>
                <a:effectLst/>
                <a:latin typeface="Halcom"/>
                <a:ea typeface="Calibri" panose="020F0502020204030204" pitchFamily="34" charset="0"/>
              </a:rPr>
              <a:t>The counselor will also process your benefit enrollment on your behalf</a:t>
            </a:r>
          </a:p>
          <a:p>
            <a:endParaRPr lang="en-US" sz="2000">
              <a:solidFill>
                <a:srgbClr val="000041"/>
              </a:solidFill>
              <a:latin typeface="Halcom"/>
              <a:ea typeface="Calibri" panose="020F0502020204030204" pitchFamily="34" charset="0"/>
            </a:endParaRPr>
          </a:p>
          <a:p>
            <a:r>
              <a:rPr lang="en-US" sz="2000">
                <a:solidFill>
                  <a:srgbClr val="000041"/>
                </a:solidFill>
                <a:effectLst/>
                <a:latin typeface="Halcom"/>
                <a:ea typeface="Calibri" panose="020F0502020204030204" pitchFamily="34" charset="0"/>
              </a:rPr>
              <a:t>To schedule your appointment, go to </a:t>
            </a:r>
            <a:r>
              <a:rPr lang="en-US" sz="2000">
                <a:solidFill>
                  <a:srgbClr val="000041"/>
                </a:solidFill>
                <a:latin typeface="Halcom"/>
                <a:hlinkClick r:id="rId3">
                  <a:extLst>
                    <a:ext uri="{A12FA001-AC4F-418D-AE19-62706E023703}">
                      <ahyp:hlinkClr xmlns:ahyp="http://schemas.microsoft.com/office/drawing/2018/hyperlinkcolor" val="tx"/>
                    </a:ext>
                  </a:extLst>
                </a:hlinkClick>
              </a:rPr>
              <a:t>dentsu.myenrollmentinfo.com</a:t>
            </a:r>
            <a:r>
              <a:rPr lang="en-US" sz="2000">
                <a:solidFill>
                  <a:srgbClr val="000041"/>
                </a:solidFill>
                <a:latin typeface="Halcom"/>
              </a:rPr>
              <a:t> </a:t>
            </a:r>
            <a:endParaRPr lang="en-US" sz="2000">
              <a:solidFill>
                <a:srgbClr val="000041"/>
              </a:solidFill>
              <a:effectLst/>
              <a:latin typeface="Halcom"/>
              <a:ea typeface="Calibri" panose="020F0502020204030204" pitchFamily="34" charset="0"/>
            </a:endParaRPr>
          </a:p>
          <a:p>
            <a:endParaRPr lang="en-US">
              <a:solidFill>
                <a:srgbClr val="545454"/>
              </a:solidFill>
              <a:latin typeface="Halcom"/>
              <a:ea typeface="Verdana"/>
              <a:cs typeface="Verdana" panose="020B0604030504040204" pitchFamily="34" charset="0"/>
            </a:endParaRPr>
          </a:p>
          <a:p>
            <a:endParaRPr lang="en-US" sz="1600">
              <a:solidFill>
                <a:srgbClr val="545454"/>
              </a:solidFill>
              <a:latin typeface="Halcom"/>
              <a:ea typeface="Verdana"/>
              <a:cs typeface="Verdana" panose="020B0604030504040204" pitchFamily="34" charset="0"/>
            </a:endParaRPr>
          </a:p>
          <a:p>
            <a:endParaRPr lang="en-US">
              <a:solidFill>
                <a:srgbClr val="545454"/>
              </a:solidFill>
              <a:latin typeface="Halcom" pitchFamily="2" charset="77"/>
              <a:ea typeface="Verdana"/>
              <a:cs typeface="Verdana" panose="020B0604030504040204" pitchFamily="34" charset="0"/>
            </a:endParaRPr>
          </a:p>
        </p:txBody>
      </p:sp>
      <p:sp>
        <p:nvSpPr>
          <p:cNvPr id="16" name="TextBox 1">
            <a:extLst>
              <a:ext uri="{FF2B5EF4-FFF2-40B4-BE49-F238E27FC236}">
                <a16:creationId xmlns:a16="http://schemas.microsoft.com/office/drawing/2014/main" id="{A994DE77-D037-45FA-AFFE-2B3605420203}"/>
              </a:ext>
            </a:extLst>
          </p:cNvPr>
          <p:cNvSpPr txBox="1"/>
          <p:nvPr/>
        </p:nvSpPr>
        <p:spPr>
          <a:xfrm>
            <a:off x="347300" y="460214"/>
            <a:ext cx="4268653" cy="546625"/>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3600">
                <a:solidFill>
                  <a:srgbClr val="262626"/>
                </a:solidFill>
                <a:latin typeface="Halcom ExtraBold"/>
                <a:ea typeface="Helvetica Neue Condensed" panose="02000503000000020004" pitchFamily="2" charset="0"/>
                <a:cs typeface="Helvetica Neue Condensed" panose="02000503000000020004" pitchFamily="2" charset="0"/>
              </a:rPr>
              <a:t>Benefit Counselors</a:t>
            </a:r>
            <a:endParaRPr lang="en-US" sz="3600">
              <a:solidFill>
                <a:srgbClr val="262626"/>
              </a:solidFill>
              <a:latin typeface="Halcom ExtraBold" pitchFamily="2" charset="77"/>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44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B2F2F228-E71D-6B45-94D4-BEFA763D0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450" y="2779145"/>
            <a:ext cx="7228724" cy="1299710"/>
          </a:xfrm>
          <a:prstGeom prst="rect">
            <a:avLst/>
          </a:prstGeom>
        </p:spPr>
      </p:pic>
      <p:sp>
        <p:nvSpPr>
          <p:cNvPr id="5" name="Rectangle 4">
            <a:extLst>
              <a:ext uri="{FF2B5EF4-FFF2-40B4-BE49-F238E27FC236}">
                <a16:creationId xmlns:a16="http://schemas.microsoft.com/office/drawing/2014/main" id="{5F495F2D-3BFE-C949-B40C-C3FF7F070136}"/>
              </a:ext>
            </a:extLst>
          </p:cNvPr>
          <p:cNvSpPr/>
          <p:nvPr/>
        </p:nvSpPr>
        <p:spPr>
          <a:xfrm>
            <a:off x="0" y="0"/>
            <a:ext cx="1795548" cy="6858000"/>
          </a:xfrm>
          <a:prstGeom prst="rect">
            <a:avLst/>
          </a:prstGeom>
          <a:solidFill>
            <a:srgbClr val="05B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3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A7BCAD87-A8F3-DD42-98AE-468BC4420F31}"/>
              </a:ext>
            </a:extLst>
          </p:cNvPr>
          <p:cNvSpPr txBox="1"/>
          <p:nvPr/>
        </p:nvSpPr>
        <p:spPr>
          <a:xfrm>
            <a:off x="1443618" y="2228988"/>
            <a:ext cx="4043999" cy="461665"/>
          </a:xfrm>
          <a:prstGeom prst="rect">
            <a:avLst/>
          </a:prstGeom>
          <a:solidFill>
            <a:srgbClr val="A85DDD"/>
          </a:solidFill>
        </p:spPr>
        <p:txBody>
          <a:bodyPr wrap="square" rtlCol="0" anchor="t">
            <a:spAutoFit/>
          </a:bodyPr>
          <a:lstStyle/>
          <a:p>
            <a:r>
              <a:rPr lang="en-US" sz="2400" spc="-150">
                <a:solidFill>
                  <a:schemeClr val="bg1"/>
                </a:solidFill>
                <a:latin typeface="Halcom" pitchFamily="2" charset="77"/>
                <a:ea typeface="Verdana" panose="020B0604030504040204" pitchFamily="34" charset="0"/>
                <a:cs typeface="Verdana" panose="020B0604030504040204" pitchFamily="34" charset="0"/>
              </a:rPr>
              <a:t>Premium</a:t>
            </a:r>
          </a:p>
        </p:txBody>
      </p:sp>
      <p:sp>
        <p:nvSpPr>
          <p:cNvPr id="29" name="TextBox 28">
            <a:extLst>
              <a:ext uri="{FF2B5EF4-FFF2-40B4-BE49-F238E27FC236}">
                <a16:creationId xmlns:a16="http://schemas.microsoft.com/office/drawing/2014/main" id="{BB9DCCC8-4D26-4261-AF43-282B47AF3050}"/>
              </a:ext>
            </a:extLst>
          </p:cNvPr>
          <p:cNvSpPr txBox="1"/>
          <p:nvPr/>
        </p:nvSpPr>
        <p:spPr>
          <a:xfrm>
            <a:off x="1449143" y="3978915"/>
            <a:ext cx="4044000" cy="461665"/>
          </a:xfrm>
          <a:prstGeom prst="rect">
            <a:avLst/>
          </a:prstGeom>
          <a:solidFill>
            <a:srgbClr val="05BBAC"/>
          </a:solidFill>
        </p:spPr>
        <p:txBody>
          <a:bodyPr wrap="square" rtlCol="0" anchor="t">
            <a:spAutoFit/>
          </a:bodyPr>
          <a:lstStyle/>
          <a:p>
            <a:r>
              <a:rPr lang="en-US" sz="2400" spc="-150">
                <a:solidFill>
                  <a:schemeClr val="bg1"/>
                </a:solidFill>
                <a:latin typeface="Halcom" pitchFamily="2" charset="77"/>
                <a:ea typeface="Verdana" panose="020B0604030504040204" pitchFamily="34" charset="0"/>
                <a:cs typeface="Verdana" panose="020B0604030504040204" pitchFamily="34" charset="0"/>
              </a:rPr>
              <a:t>Copay</a:t>
            </a:r>
          </a:p>
        </p:txBody>
      </p:sp>
      <p:sp>
        <p:nvSpPr>
          <p:cNvPr id="50" name="TextBox 49">
            <a:extLst>
              <a:ext uri="{FF2B5EF4-FFF2-40B4-BE49-F238E27FC236}">
                <a16:creationId xmlns:a16="http://schemas.microsoft.com/office/drawing/2014/main" id="{E70ED6AC-9BDD-4D82-92E1-22BD28E964AF}"/>
              </a:ext>
            </a:extLst>
          </p:cNvPr>
          <p:cNvSpPr txBox="1"/>
          <p:nvPr/>
        </p:nvSpPr>
        <p:spPr>
          <a:xfrm>
            <a:off x="6540916" y="1253628"/>
            <a:ext cx="3876286" cy="461665"/>
          </a:xfrm>
          <a:prstGeom prst="rect">
            <a:avLst/>
          </a:prstGeom>
          <a:solidFill>
            <a:srgbClr val="FF884C"/>
          </a:solidFill>
        </p:spPr>
        <p:txBody>
          <a:bodyPr wrap="square" rtlCol="0" anchor="t">
            <a:spAutoFit/>
          </a:bodyPr>
          <a:lstStyle/>
          <a:p>
            <a:r>
              <a:rPr lang="en-US" sz="2400" spc="-150">
                <a:solidFill>
                  <a:schemeClr val="bg1"/>
                </a:solidFill>
                <a:latin typeface="Halcom" pitchFamily="2" charset="77"/>
                <a:ea typeface="Verdana" panose="020B0604030504040204" pitchFamily="34" charset="0"/>
                <a:cs typeface="Verdana" panose="020B0604030504040204" pitchFamily="34" charset="0"/>
              </a:rPr>
              <a:t>Deductible</a:t>
            </a:r>
          </a:p>
        </p:txBody>
      </p:sp>
      <p:sp>
        <p:nvSpPr>
          <p:cNvPr id="7" name="Rectangle 6">
            <a:extLst>
              <a:ext uri="{FF2B5EF4-FFF2-40B4-BE49-F238E27FC236}">
                <a16:creationId xmlns:a16="http://schemas.microsoft.com/office/drawing/2014/main" id="{920536BC-45D8-4AFD-AB7E-87E3BDA3D935}"/>
              </a:ext>
            </a:extLst>
          </p:cNvPr>
          <p:cNvSpPr/>
          <p:nvPr/>
        </p:nvSpPr>
        <p:spPr>
          <a:xfrm>
            <a:off x="1395968" y="2760163"/>
            <a:ext cx="4201941" cy="954107"/>
          </a:xfrm>
          <a:prstGeom prst="rect">
            <a:avLst/>
          </a:prstGeom>
        </p:spPr>
        <p:txBody>
          <a:bodyPr wrap="square">
            <a:spAutoFit/>
          </a:bodyPr>
          <a:lstStyle/>
          <a:p>
            <a:r>
              <a:rPr lang="en-US">
                <a:solidFill>
                  <a:srgbClr val="000041"/>
                </a:solidFill>
                <a:latin typeface="Halcom" pitchFamily="2" charset="77"/>
                <a:ea typeface="Verdana"/>
                <a:cs typeface="Verdana" panose="020B0604030504040204" pitchFamily="34" charset="0"/>
              </a:rPr>
              <a:t>The amount it costs to be </a:t>
            </a:r>
            <a:r>
              <a:rPr lang="en-US" sz="2000">
                <a:solidFill>
                  <a:srgbClr val="000041"/>
                </a:solidFill>
                <a:latin typeface="Halcom" pitchFamily="2" charset="77"/>
                <a:ea typeface="Verdana"/>
                <a:cs typeface="Verdana" panose="020B0604030504040204" pitchFamily="34" charset="0"/>
              </a:rPr>
              <a:t>enrolled</a:t>
            </a:r>
            <a:r>
              <a:rPr lang="en-US">
                <a:solidFill>
                  <a:srgbClr val="000041"/>
                </a:solidFill>
                <a:latin typeface="Halcom" pitchFamily="2" charset="77"/>
                <a:ea typeface="Verdana"/>
                <a:cs typeface="Verdana" panose="020B0604030504040204" pitchFamily="34" charset="0"/>
              </a:rPr>
              <a:t> in coverage, taken from your paycheck as a pre-tax deduction</a:t>
            </a:r>
          </a:p>
        </p:txBody>
      </p:sp>
      <p:sp>
        <p:nvSpPr>
          <p:cNvPr id="53" name="Rectangle 52">
            <a:extLst>
              <a:ext uri="{FF2B5EF4-FFF2-40B4-BE49-F238E27FC236}">
                <a16:creationId xmlns:a16="http://schemas.microsoft.com/office/drawing/2014/main" id="{E674D41A-86C0-4334-AB2E-CBBB7E0278A9}"/>
              </a:ext>
            </a:extLst>
          </p:cNvPr>
          <p:cNvSpPr/>
          <p:nvPr/>
        </p:nvSpPr>
        <p:spPr>
          <a:xfrm>
            <a:off x="1449143" y="4452939"/>
            <a:ext cx="4201941" cy="1231106"/>
          </a:xfrm>
          <a:prstGeom prst="rect">
            <a:avLst/>
          </a:prstGeom>
        </p:spPr>
        <p:txBody>
          <a:bodyPr wrap="square">
            <a:spAutoFit/>
          </a:bodyPr>
          <a:lstStyle/>
          <a:p>
            <a:r>
              <a:rPr lang="en-US">
                <a:solidFill>
                  <a:srgbClr val="000041"/>
                </a:solidFill>
                <a:latin typeface="Halcom" pitchFamily="2" charset="77"/>
                <a:ea typeface="Verdana"/>
                <a:cs typeface="Verdana" panose="020B0604030504040204" pitchFamily="34" charset="0"/>
              </a:rPr>
              <a:t>The total out of pocket cost you pay for certain services </a:t>
            </a:r>
            <a:r>
              <a:rPr lang="en-US" sz="2000">
                <a:solidFill>
                  <a:srgbClr val="000041"/>
                </a:solidFill>
                <a:latin typeface="Halcom" pitchFamily="2" charset="77"/>
                <a:ea typeface="Verdana"/>
                <a:cs typeface="Verdana" panose="020B0604030504040204" pitchFamily="34" charset="0"/>
              </a:rPr>
              <a:t>at</a:t>
            </a:r>
            <a:r>
              <a:rPr lang="en-US">
                <a:solidFill>
                  <a:srgbClr val="000041"/>
                </a:solidFill>
                <a:latin typeface="Halcom" pitchFamily="2" charset="77"/>
                <a:ea typeface="Verdana"/>
                <a:cs typeface="Verdana" panose="020B0604030504040204" pitchFamily="34" charset="0"/>
              </a:rPr>
              <a:t> your PCP, Specialist, or Urgent Care Center. Not every plan has copays.</a:t>
            </a:r>
          </a:p>
        </p:txBody>
      </p:sp>
      <p:sp>
        <p:nvSpPr>
          <p:cNvPr id="54" name="Rectangle 53">
            <a:extLst>
              <a:ext uri="{FF2B5EF4-FFF2-40B4-BE49-F238E27FC236}">
                <a16:creationId xmlns:a16="http://schemas.microsoft.com/office/drawing/2014/main" id="{23E29092-E69D-4BE0-B83A-4D18D225F55B}"/>
              </a:ext>
            </a:extLst>
          </p:cNvPr>
          <p:cNvSpPr/>
          <p:nvPr/>
        </p:nvSpPr>
        <p:spPr>
          <a:xfrm>
            <a:off x="6502121" y="1784803"/>
            <a:ext cx="3915081" cy="954107"/>
          </a:xfrm>
          <a:prstGeom prst="rect">
            <a:avLst/>
          </a:prstGeom>
        </p:spPr>
        <p:txBody>
          <a:bodyPr wrap="square">
            <a:spAutoFit/>
          </a:bodyPr>
          <a:lstStyle/>
          <a:p>
            <a:r>
              <a:rPr lang="en-US">
                <a:solidFill>
                  <a:srgbClr val="000041"/>
                </a:solidFill>
                <a:latin typeface="Halcom" pitchFamily="2" charset="77"/>
                <a:ea typeface="Verdana"/>
                <a:cs typeface="Verdana" panose="020B0604030504040204" pitchFamily="34" charset="0"/>
              </a:rPr>
              <a:t>The </a:t>
            </a:r>
            <a:r>
              <a:rPr lang="en-US" sz="2000">
                <a:solidFill>
                  <a:srgbClr val="000041"/>
                </a:solidFill>
                <a:latin typeface="Halcom" pitchFamily="2" charset="77"/>
                <a:ea typeface="Verdana"/>
                <a:cs typeface="Verdana" panose="020B0604030504040204" pitchFamily="34" charset="0"/>
              </a:rPr>
              <a:t>amount</a:t>
            </a:r>
            <a:r>
              <a:rPr lang="en-US">
                <a:solidFill>
                  <a:srgbClr val="000041"/>
                </a:solidFill>
                <a:latin typeface="Halcom" pitchFamily="2" charset="77"/>
                <a:ea typeface="Verdana"/>
                <a:cs typeface="Verdana" panose="020B0604030504040204" pitchFamily="34" charset="0"/>
              </a:rPr>
              <a:t> you are required to pay for a claim before the plan begins covering expenses</a:t>
            </a:r>
          </a:p>
        </p:txBody>
      </p:sp>
      <p:sp>
        <p:nvSpPr>
          <p:cNvPr id="5" name="Title 4">
            <a:extLst>
              <a:ext uri="{FF2B5EF4-FFF2-40B4-BE49-F238E27FC236}">
                <a16:creationId xmlns:a16="http://schemas.microsoft.com/office/drawing/2014/main" id="{CA66D3E7-BEC5-344C-B100-8EC5DC91B684}"/>
              </a:ext>
            </a:extLst>
          </p:cNvPr>
          <p:cNvSpPr>
            <a:spLocks noGrp="1"/>
          </p:cNvSpPr>
          <p:nvPr>
            <p:ph type="title"/>
          </p:nvPr>
        </p:nvSpPr>
        <p:spPr/>
        <p:txBody>
          <a:bodyPr>
            <a:normAutofit/>
          </a:bodyPr>
          <a:lstStyle/>
          <a:p>
            <a:r>
              <a:rPr lang="en-US"/>
              <a:t>The Lingo</a:t>
            </a:r>
          </a:p>
        </p:txBody>
      </p:sp>
      <p:sp>
        <p:nvSpPr>
          <p:cNvPr id="4" name="TextBox 3">
            <a:extLst>
              <a:ext uri="{FF2B5EF4-FFF2-40B4-BE49-F238E27FC236}">
                <a16:creationId xmlns:a16="http://schemas.microsoft.com/office/drawing/2014/main" id="{19F1EA24-A710-4A86-B00D-2BC4E33B2864}"/>
              </a:ext>
            </a:extLst>
          </p:cNvPr>
          <p:cNvSpPr txBox="1"/>
          <p:nvPr/>
        </p:nvSpPr>
        <p:spPr>
          <a:xfrm>
            <a:off x="6540917" y="4835391"/>
            <a:ext cx="3915080" cy="461665"/>
          </a:xfrm>
          <a:prstGeom prst="rect">
            <a:avLst/>
          </a:prstGeom>
          <a:solidFill>
            <a:srgbClr val="002060"/>
          </a:solidFill>
        </p:spPr>
        <p:txBody>
          <a:bodyPr wrap="square" rtlCol="0" anchor="t">
            <a:spAutoFit/>
          </a:bodyPr>
          <a:lstStyle/>
          <a:p>
            <a:r>
              <a:rPr lang="en-US" sz="2400" spc="-150">
                <a:solidFill>
                  <a:schemeClr val="bg1"/>
                </a:solidFill>
                <a:latin typeface="Halcom" pitchFamily="2" charset="77"/>
                <a:ea typeface="Verdana" panose="020B0604030504040204" pitchFamily="34" charset="0"/>
                <a:cs typeface="Verdana" panose="020B0604030504040204" pitchFamily="34" charset="0"/>
              </a:rPr>
              <a:t>Out Of Pocket (OOP) Max</a:t>
            </a:r>
          </a:p>
        </p:txBody>
      </p:sp>
      <p:sp>
        <p:nvSpPr>
          <p:cNvPr id="6" name="Rectangle 5">
            <a:extLst>
              <a:ext uri="{FF2B5EF4-FFF2-40B4-BE49-F238E27FC236}">
                <a16:creationId xmlns:a16="http://schemas.microsoft.com/office/drawing/2014/main" id="{433C3F5E-20FB-4130-910C-E3402451B249}"/>
              </a:ext>
            </a:extLst>
          </p:cNvPr>
          <p:cNvSpPr/>
          <p:nvPr/>
        </p:nvSpPr>
        <p:spPr>
          <a:xfrm>
            <a:off x="6540916" y="5267689"/>
            <a:ext cx="4201941" cy="923330"/>
          </a:xfrm>
          <a:prstGeom prst="rect">
            <a:avLst/>
          </a:prstGeom>
        </p:spPr>
        <p:txBody>
          <a:bodyPr wrap="square">
            <a:spAutoFit/>
          </a:bodyPr>
          <a:lstStyle/>
          <a:p>
            <a:r>
              <a:rPr lang="en-US">
                <a:solidFill>
                  <a:srgbClr val="000041"/>
                </a:solidFill>
                <a:latin typeface="Halcom" pitchFamily="2" charset="77"/>
                <a:ea typeface="Verdana"/>
                <a:cs typeface="Verdana" panose="020B0604030504040204" pitchFamily="34" charset="0"/>
              </a:rPr>
              <a:t>The most you will be required to pay for healthcare costs (minus premiums) in a given plan year.</a:t>
            </a:r>
          </a:p>
        </p:txBody>
      </p:sp>
      <p:sp>
        <p:nvSpPr>
          <p:cNvPr id="8" name="TextBox 7">
            <a:extLst>
              <a:ext uri="{FF2B5EF4-FFF2-40B4-BE49-F238E27FC236}">
                <a16:creationId xmlns:a16="http://schemas.microsoft.com/office/drawing/2014/main" id="{E944B2F1-AC7B-4B8D-B20B-05FE030388BE}"/>
              </a:ext>
            </a:extLst>
          </p:cNvPr>
          <p:cNvSpPr txBox="1"/>
          <p:nvPr/>
        </p:nvSpPr>
        <p:spPr>
          <a:xfrm>
            <a:off x="6540916" y="3034377"/>
            <a:ext cx="3876286" cy="461665"/>
          </a:xfrm>
          <a:prstGeom prst="rect">
            <a:avLst/>
          </a:prstGeom>
          <a:solidFill>
            <a:srgbClr val="3770DC"/>
          </a:solidFill>
        </p:spPr>
        <p:txBody>
          <a:bodyPr wrap="square" rtlCol="0" anchor="t">
            <a:spAutoFit/>
          </a:bodyPr>
          <a:lstStyle/>
          <a:p>
            <a:r>
              <a:rPr lang="en-US" sz="2400" spc="-150">
                <a:solidFill>
                  <a:schemeClr val="bg1"/>
                </a:solidFill>
                <a:latin typeface="Halcom" pitchFamily="2" charset="77"/>
                <a:ea typeface="Verdana" panose="020B0604030504040204" pitchFamily="34" charset="0"/>
                <a:cs typeface="Verdana" panose="020B0604030504040204" pitchFamily="34" charset="0"/>
              </a:rPr>
              <a:t>Coinsurance</a:t>
            </a:r>
          </a:p>
        </p:txBody>
      </p:sp>
      <p:sp>
        <p:nvSpPr>
          <p:cNvPr id="9" name="Rectangle 8">
            <a:extLst>
              <a:ext uri="{FF2B5EF4-FFF2-40B4-BE49-F238E27FC236}">
                <a16:creationId xmlns:a16="http://schemas.microsoft.com/office/drawing/2014/main" id="{D734B1AE-9CEE-493E-82E1-9811FECAFC5E}"/>
              </a:ext>
            </a:extLst>
          </p:cNvPr>
          <p:cNvSpPr/>
          <p:nvPr/>
        </p:nvSpPr>
        <p:spPr>
          <a:xfrm>
            <a:off x="6502121" y="3565552"/>
            <a:ext cx="3915081" cy="1200329"/>
          </a:xfrm>
          <a:prstGeom prst="rect">
            <a:avLst/>
          </a:prstGeom>
        </p:spPr>
        <p:txBody>
          <a:bodyPr wrap="square">
            <a:spAutoFit/>
          </a:bodyPr>
          <a:lstStyle/>
          <a:p>
            <a:r>
              <a:rPr lang="en-US">
                <a:solidFill>
                  <a:srgbClr val="000041"/>
                </a:solidFill>
                <a:latin typeface="Halcom" pitchFamily="2" charset="77"/>
                <a:ea typeface="Verdana"/>
                <a:cs typeface="Verdana" panose="020B0604030504040204" pitchFamily="34" charset="0"/>
              </a:rPr>
              <a:t>The amount you are required to pay for non-copay eligible services before the plan begins to cover the cost of care.</a:t>
            </a:r>
          </a:p>
        </p:txBody>
      </p:sp>
    </p:spTree>
    <p:extLst>
      <p:ext uri="{BB962C8B-B14F-4D97-AF65-F5344CB8AC3E}">
        <p14:creationId xmlns:p14="http://schemas.microsoft.com/office/powerpoint/2010/main" val="13726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Hit Refresh">
            <a:extLst>
              <a:ext uri="{FF2B5EF4-FFF2-40B4-BE49-F238E27FC236}">
                <a16:creationId xmlns:a16="http://schemas.microsoft.com/office/drawing/2014/main" id="{AA9A8425-23BD-9940-8C3F-B07E7551FB37}"/>
              </a:ext>
            </a:extLst>
          </p:cNvPr>
          <p:cNvSpPr txBox="1">
            <a:spLocks/>
          </p:cNvSpPr>
          <p:nvPr/>
        </p:nvSpPr>
        <p:spPr>
          <a:xfrm>
            <a:off x="7972629" y="1857658"/>
            <a:ext cx="1562390"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Impact</a:t>
            </a:r>
          </a:p>
        </p:txBody>
      </p:sp>
      <p:sp>
        <p:nvSpPr>
          <p:cNvPr id="11" name="Hit Refresh">
            <a:extLst>
              <a:ext uri="{FF2B5EF4-FFF2-40B4-BE49-F238E27FC236}">
                <a16:creationId xmlns:a16="http://schemas.microsoft.com/office/drawing/2014/main" id="{8A3D8108-73DB-9C49-9087-199028A4EB1A}"/>
              </a:ext>
            </a:extLst>
          </p:cNvPr>
          <p:cNvSpPr txBox="1">
            <a:spLocks/>
          </p:cNvSpPr>
          <p:nvPr/>
        </p:nvSpPr>
        <p:spPr>
          <a:xfrm>
            <a:off x="9372249"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Opportunity</a:t>
            </a:r>
          </a:p>
        </p:txBody>
      </p:sp>
      <p:sp>
        <p:nvSpPr>
          <p:cNvPr id="12" name="Hit Refresh">
            <a:extLst>
              <a:ext uri="{FF2B5EF4-FFF2-40B4-BE49-F238E27FC236}">
                <a16:creationId xmlns:a16="http://schemas.microsoft.com/office/drawing/2014/main" id="{DCADD355-333C-AC49-B880-49C83AC946CD}"/>
              </a:ext>
            </a:extLst>
          </p:cNvPr>
          <p:cNvSpPr txBox="1">
            <a:spLocks/>
          </p:cNvSpPr>
          <p:nvPr/>
        </p:nvSpPr>
        <p:spPr>
          <a:xfrm>
            <a:off x="6407532" y="4358992"/>
            <a:ext cx="1718629" cy="56351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gn="ctr">
              <a:lnSpc>
                <a:spcPct val="90000"/>
              </a:lnSpc>
            </a:pPr>
            <a:r>
              <a:rPr lang="en-US" sz="2000">
                <a:latin typeface="Halcom ExtraBold" pitchFamily="2" charset="77"/>
                <a:ea typeface="Verdana"/>
                <a:cs typeface="Verdana" panose="020B0604030504040204" pitchFamily="34" charset="0"/>
              </a:rPr>
              <a:t>More</a:t>
            </a:r>
          </a:p>
          <a:p>
            <a:pPr algn="ctr">
              <a:lnSpc>
                <a:spcPct val="90000"/>
              </a:lnSpc>
            </a:pPr>
            <a:r>
              <a:rPr lang="en-US" sz="2000">
                <a:latin typeface="Halcom ExtraBold" pitchFamily="2" charset="77"/>
                <a:ea typeface="Verdana" panose="020B0604030504040204" pitchFamily="34" charset="0"/>
                <a:cs typeface="Verdana" panose="020B0604030504040204" pitchFamily="34" charset="0"/>
              </a:rPr>
              <a:t>Acceleration</a:t>
            </a:r>
          </a:p>
        </p:txBody>
      </p:sp>
      <p:sp>
        <p:nvSpPr>
          <p:cNvPr id="14" name="Hit Refresh">
            <a:extLst>
              <a:ext uri="{FF2B5EF4-FFF2-40B4-BE49-F238E27FC236}">
                <a16:creationId xmlns:a16="http://schemas.microsoft.com/office/drawing/2014/main" id="{E6BD0F79-3991-4B86-B90B-E67BA6300CF8}"/>
              </a:ext>
            </a:extLst>
          </p:cNvPr>
          <p:cNvSpPr txBox="1">
            <a:spLocks/>
          </p:cNvSpPr>
          <p:nvPr/>
        </p:nvSpPr>
        <p:spPr>
          <a:xfrm>
            <a:off x="6445796" y="3281680"/>
            <a:ext cx="4482775" cy="194540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2438400" rtl="0" latinLnBrk="0">
              <a:lnSpc>
                <a:spcPct val="100000"/>
              </a:lnSpc>
              <a:spcBef>
                <a:spcPts val="0"/>
              </a:spcBef>
              <a:spcAft>
                <a:spcPts val="0"/>
              </a:spcAft>
              <a:buClrTx/>
              <a:buSzTx/>
              <a:buFontTx/>
              <a:buNone/>
              <a:tabLst/>
              <a:defRPr sz="9581" b="1" i="0" u="none" strike="noStrike" cap="none" spc="0" baseline="0">
                <a:ln>
                  <a:noFill/>
                </a:ln>
                <a:solidFill>
                  <a:schemeClr val="bg1"/>
                </a:solidFill>
                <a:uFillTx/>
                <a:latin typeface="Arial"/>
                <a:ea typeface="+mj-ea"/>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5pPr>
            <a:lvl6pPr marL="0" marR="0" indent="4572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6pPr>
            <a:lvl7pPr marL="0" marR="0" indent="9144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7pPr>
            <a:lvl8pPr marL="0" marR="0" indent="13716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8pPr>
            <a:lvl9pPr marL="0" marR="0" indent="1828800" algn="l" defTabSz="24384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mj-lt"/>
                <a:ea typeface="+mj-ea"/>
                <a:cs typeface="+mj-cs"/>
                <a:sym typeface="Arial"/>
              </a:defRPr>
            </a:lvl9pPr>
          </a:lstStyle>
          <a:p>
            <a:pPr>
              <a:lnSpc>
                <a:spcPct val="120000"/>
              </a:lnSpc>
            </a:pPr>
            <a:endParaRPr lang="en-US" sz="1350" b="0">
              <a:solidFill>
                <a:srgbClr val="545454"/>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A close up of a sign&#10;&#10;Description automatically generated">
            <a:extLst>
              <a:ext uri="{FF2B5EF4-FFF2-40B4-BE49-F238E27FC236}">
                <a16:creationId xmlns:a16="http://schemas.microsoft.com/office/drawing/2014/main" id="{FEC8E690-188D-A44C-BD61-DA9385929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8222" y="475478"/>
            <a:ext cx="1879774" cy="337980"/>
          </a:xfrm>
          <a:prstGeom prst="rect">
            <a:avLst/>
          </a:prstGeom>
        </p:spPr>
      </p:pic>
      <p:sp>
        <p:nvSpPr>
          <p:cNvPr id="4" name="Title 3">
            <a:extLst>
              <a:ext uri="{FF2B5EF4-FFF2-40B4-BE49-F238E27FC236}">
                <a16:creationId xmlns:a16="http://schemas.microsoft.com/office/drawing/2014/main" id="{6C37B0DE-69F6-C34A-B5EA-1095D49E2C13}"/>
              </a:ext>
            </a:extLst>
          </p:cNvPr>
          <p:cNvSpPr>
            <a:spLocks noGrp="1"/>
          </p:cNvSpPr>
          <p:nvPr>
            <p:ph type="title"/>
          </p:nvPr>
        </p:nvSpPr>
        <p:spPr/>
        <p:txBody>
          <a:bodyPr/>
          <a:lstStyle/>
          <a:p>
            <a:r>
              <a:rPr lang="en-US"/>
              <a:t>UHC Medical Plans</a:t>
            </a:r>
          </a:p>
        </p:txBody>
      </p:sp>
      <p:sp>
        <p:nvSpPr>
          <p:cNvPr id="8" name="Content Placeholder 7">
            <a:extLst>
              <a:ext uri="{FF2B5EF4-FFF2-40B4-BE49-F238E27FC236}">
                <a16:creationId xmlns:a16="http://schemas.microsoft.com/office/drawing/2014/main" id="{A4339D31-7AA2-7944-BD9E-47DDB6EE9881}"/>
              </a:ext>
            </a:extLst>
          </p:cNvPr>
          <p:cNvSpPr>
            <a:spLocks noGrp="1"/>
          </p:cNvSpPr>
          <p:nvPr>
            <p:ph idx="1"/>
          </p:nvPr>
        </p:nvSpPr>
        <p:spPr>
          <a:xfrm>
            <a:off x="1215179" y="1706407"/>
            <a:ext cx="5460253" cy="4311591"/>
          </a:xfrm>
        </p:spPr>
        <p:txBody>
          <a:bodyPr>
            <a:normAutofit/>
          </a:bodyPr>
          <a:lstStyle/>
          <a:p>
            <a:pPr>
              <a:lnSpc>
                <a:spcPct val="110000"/>
              </a:lnSpc>
              <a:spcBef>
                <a:spcPts val="600"/>
              </a:spcBef>
              <a:spcAft>
                <a:spcPts val="600"/>
              </a:spcAft>
            </a:pPr>
            <a:r>
              <a:rPr lang="en-US"/>
              <a:t>You have four plan options – 2 PPO plans, 2 HDHP plans -  available  through the Choice Plus Network to choose from for 2023. </a:t>
            </a:r>
          </a:p>
          <a:p>
            <a:pPr>
              <a:lnSpc>
                <a:spcPct val="110000"/>
              </a:lnSpc>
              <a:spcBef>
                <a:spcPts val="600"/>
              </a:spcBef>
              <a:spcAft>
                <a:spcPts val="600"/>
              </a:spcAft>
            </a:pPr>
            <a:r>
              <a:rPr lang="en-US"/>
              <a:t>All plans cover the same services, and the only difference is how much you pay versus how much the plan pays</a:t>
            </a:r>
          </a:p>
          <a:p>
            <a:pPr>
              <a:lnSpc>
                <a:spcPct val="110000"/>
              </a:lnSpc>
              <a:spcBef>
                <a:spcPts val="600"/>
              </a:spcBef>
              <a:spcAft>
                <a:spcPts val="600"/>
              </a:spcAft>
            </a:pPr>
            <a:r>
              <a:rPr lang="en-US"/>
              <a:t>Visit the UHC </a:t>
            </a:r>
            <a:r>
              <a:rPr lang="en-US" err="1"/>
              <a:t>PreMember</a:t>
            </a:r>
            <a:r>
              <a:rPr lang="en-US"/>
              <a:t> Website to review your plan options (medical, pharmacy &amp;financial protection plans), search for  providers, access your digital ID card and more! </a:t>
            </a:r>
            <a:r>
              <a:rPr lang="en-US" b="1" u="sng">
                <a:solidFill>
                  <a:srgbClr val="05BBAC"/>
                </a:solidFill>
                <a:latin typeface="Segoe UI" panose="020B0502040204020203" pitchFamily="34" charset="0"/>
              </a:rPr>
              <a:t>https://www.whyuhc.com/</a:t>
            </a:r>
            <a:r>
              <a:rPr lang="en-US" b="1" u="sng">
                <a:solidFill>
                  <a:srgbClr val="05BBAC"/>
                </a:solidFill>
                <a:latin typeface="Segoe UI" panose="020B0502040204020203" pitchFamily="34" charset="0"/>
                <a:hlinkClick r:id="rId4"/>
              </a:rPr>
              <a:t>benefitsplus</a:t>
            </a:r>
            <a:endParaRPr lang="en-US" sz="1800"/>
          </a:p>
        </p:txBody>
      </p:sp>
      <p:pic>
        <p:nvPicPr>
          <p:cNvPr id="5" name="Picture 4">
            <a:extLst>
              <a:ext uri="{FF2B5EF4-FFF2-40B4-BE49-F238E27FC236}">
                <a16:creationId xmlns:a16="http://schemas.microsoft.com/office/drawing/2014/main" id="{6519FA42-06F9-46B5-8EF5-C42EF8D4BBF2}"/>
              </a:ext>
            </a:extLst>
          </p:cNvPr>
          <p:cNvPicPr>
            <a:picLocks noChangeAspect="1"/>
          </p:cNvPicPr>
          <p:nvPr/>
        </p:nvPicPr>
        <p:blipFill>
          <a:blip r:embed="rId5"/>
          <a:stretch>
            <a:fillRect/>
          </a:stretch>
        </p:blipFill>
        <p:spPr>
          <a:xfrm>
            <a:off x="6959443" y="2281372"/>
            <a:ext cx="4825611" cy="2155457"/>
          </a:xfrm>
          <a:prstGeom prst="rect">
            <a:avLst/>
          </a:prstGeom>
        </p:spPr>
      </p:pic>
    </p:spTree>
    <p:extLst>
      <p:ext uri="{BB962C8B-B14F-4D97-AF65-F5344CB8AC3E}">
        <p14:creationId xmlns:p14="http://schemas.microsoft.com/office/powerpoint/2010/main" val="194199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a:extLst>
              <a:ext uri="{FF2B5EF4-FFF2-40B4-BE49-F238E27FC236}">
                <a16:creationId xmlns:a16="http://schemas.microsoft.com/office/drawing/2014/main" id="{B09DF023-072A-BF46-AEC8-4FD185C4AF4C}"/>
              </a:ext>
            </a:extLst>
          </p:cNvPr>
          <p:cNvSpPr txBox="1">
            <a:spLocks/>
          </p:cNvSpPr>
          <p:nvPr/>
        </p:nvSpPr>
        <p:spPr>
          <a:xfrm>
            <a:off x="942531" y="320563"/>
            <a:ext cx="8936592" cy="3876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900" b="1" i="0" kern="1200" spc="-30" baseline="0">
                <a:solidFill>
                  <a:srgbClr val="090979"/>
                </a:solidFill>
                <a:latin typeface="Halcom Black" charset="0"/>
                <a:ea typeface="Halcom Black" charset="0"/>
                <a:cs typeface="Halcom Black" charset="0"/>
              </a:defRPr>
            </a:lvl1pPr>
          </a:lstStyle>
          <a:p>
            <a:pPr>
              <a:lnSpc>
                <a:spcPct val="80000"/>
              </a:lnSpc>
            </a:pPr>
            <a:endParaRPr lang="en-US" sz="4800" b="0">
              <a:solidFill>
                <a:schemeClr val="tx1"/>
              </a:solidFill>
              <a:latin typeface="Druk" pitchFamily="2" charset="77"/>
              <a:cs typeface="Halcom ExtraBold"/>
            </a:endParaRPr>
          </a:p>
        </p:txBody>
      </p:sp>
      <p:sp>
        <p:nvSpPr>
          <p:cNvPr id="2" name="Title 1">
            <a:extLst>
              <a:ext uri="{FF2B5EF4-FFF2-40B4-BE49-F238E27FC236}">
                <a16:creationId xmlns:a16="http://schemas.microsoft.com/office/drawing/2014/main" id="{E2B79170-B05D-944A-A4AC-A115D042740F}"/>
              </a:ext>
            </a:extLst>
          </p:cNvPr>
          <p:cNvSpPr>
            <a:spLocks noGrp="1"/>
          </p:cNvSpPr>
          <p:nvPr>
            <p:ph type="title"/>
          </p:nvPr>
        </p:nvSpPr>
        <p:spPr>
          <a:xfrm>
            <a:off x="365760" y="145937"/>
            <a:ext cx="9083039" cy="997063"/>
          </a:xfrm>
        </p:spPr>
        <p:txBody>
          <a:bodyPr>
            <a:normAutofit/>
          </a:bodyPr>
          <a:lstStyle/>
          <a:p>
            <a:pPr>
              <a:defRPr/>
            </a:pPr>
            <a:r>
              <a:rPr lang="en-US" sz="3600">
                <a:solidFill>
                  <a:srgbClr val="262626"/>
                </a:solidFill>
                <a:ea typeface="Helvetica Neue Condensed" panose="02000503000000020004" pitchFamily="2" charset="0"/>
                <a:cs typeface="Helvetica Neue Condensed" panose="02000503000000020004" pitchFamily="2" charset="0"/>
              </a:rPr>
              <a:t>Medical Plan Comparison</a:t>
            </a:r>
          </a:p>
        </p:txBody>
      </p:sp>
      <p:graphicFrame>
        <p:nvGraphicFramePr>
          <p:cNvPr id="9" name="Table 8">
            <a:extLst>
              <a:ext uri="{FF2B5EF4-FFF2-40B4-BE49-F238E27FC236}">
                <a16:creationId xmlns:a16="http://schemas.microsoft.com/office/drawing/2014/main" id="{10B99ECE-0188-4AA7-9C7E-B03C002435F0}"/>
              </a:ext>
            </a:extLst>
          </p:cNvPr>
          <p:cNvGraphicFramePr>
            <a:graphicFrameLocks noGrp="1"/>
          </p:cNvGraphicFramePr>
          <p:nvPr>
            <p:extLst>
              <p:ext uri="{D42A27DB-BD31-4B8C-83A1-F6EECF244321}">
                <p14:modId xmlns:p14="http://schemas.microsoft.com/office/powerpoint/2010/main" val="1942587180"/>
              </p:ext>
            </p:extLst>
          </p:nvPr>
        </p:nvGraphicFramePr>
        <p:xfrm>
          <a:off x="1077916" y="1656627"/>
          <a:ext cx="10494271" cy="4317017"/>
        </p:xfrm>
        <a:graphic>
          <a:graphicData uri="http://schemas.openxmlformats.org/drawingml/2006/table">
            <a:tbl>
              <a:tblPr/>
              <a:tblGrid>
                <a:gridCol w="2641468">
                  <a:extLst>
                    <a:ext uri="{9D8B030D-6E8A-4147-A177-3AD203B41FA5}">
                      <a16:colId xmlns:a16="http://schemas.microsoft.com/office/drawing/2014/main" val="1565351523"/>
                    </a:ext>
                  </a:extLst>
                </a:gridCol>
                <a:gridCol w="1827784">
                  <a:extLst>
                    <a:ext uri="{9D8B030D-6E8A-4147-A177-3AD203B41FA5}">
                      <a16:colId xmlns:a16="http://schemas.microsoft.com/office/drawing/2014/main" val="2919477697"/>
                    </a:ext>
                  </a:extLst>
                </a:gridCol>
                <a:gridCol w="2129424">
                  <a:extLst>
                    <a:ext uri="{9D8B030D-6E8A-4147-A177-3AD203B41FA5}">
                      <a16:colId xmlns:a16="http://schemas.microsoft.com/office/drawing/2014/main" val="2726795157"/>
                    </a:ext>
                  </a:extLst>
                </a:gridCol>
                <a:gridCol w="2016691">
                  <a:extLst>
                    <a:ext uri="{9D8B030D-6E8A-4147-A177-3AD203B41FA5}">
                      <a16:colId xmlns:a16="http://schemas.microsoft.com/office/drawing/2014/main" val="158208252"/>
                    </a:ext>
                  </a:extLst>
                </a:gridCol>
                <a:gridCol w="1878904">
                  <a:extLst>
                    <a:ext uri="{9D8B030D-6E8A-4147-A177-3AD203B41FA5}">
                      <a16:colId xmlns:a16="http://schemas.microsoft.com/office/drawing/2014/main" val="279172236"/>
                    </a:ext>
                  </a:extLst>
                </a:gridCol>
              </a:tblGrid>
              <a:tr h="348100">
                <a:tc>
                  <a:txBody>
                    <a:bodyPr/>
                    <a:lstStyle/>
                    <a:p>
                      <a:pPr marL="0" marR="0">
                        <a:lnSpc>
                          <a:spcPts val="1400"/>
                        </a:lnSpc>
                        <a:spcBef>
                          <a:spcPts val="0"/>
                        </a:spcBef>
                        <a:spcAft>
                          <a:spcPts val="0"/>
                        </a:spcAft>
                      </a:pPr>
                      <a:r>
                        <a:rPr kumimoji="1" lang="en-US" sz="1400" b="1" i="0" u="none" strike="noStrike" kern="1200">
                          <a:solidFill>
                            <a:schemeClr val="bg1"/>
                          </a:solidFill>
                          <a:effectLst/>
                          <a:latin typeface="Halcom" pitchFamily="2" charset="77"/>
                          <a:ea typeface="+mn-ea"/>
                          <a:cs typeface="+mn-cs"/>
                        </a:rPr>
                        <a:t>Features</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ctr" fontAlgn="b"/>
                      <a:r>
                        <a:rPr lang="en-US" sz="1400" b="1" i="0" u="none" strike="noStrike">
                          <a:solidFill>
                            <a:schemeClr val="bg1"/>
                          </a:solidFill>
                          <a:effectLst/>
                          <a:latin typeface="Halcom" pitchFamily="2" charset="77"/>
                        </a:rPr>
                        <a:t>Enhanced PPO</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ctr" fontAlgn="b"/>
                      <a:r>
                        <a:rPr lang="en-US" sz="1400" b="1" i="0" u="none" strike="noStrike">
                          <a:solidFill>
                            <a:schemeClr val="bg1"/>
                          </a:solidFill>
                          <a:effectLst/>
                          <a:latin typeface="Halcom" pitchFamily="2" charset="77"/>
                        </a:rPr>
                        <a:t>Standard PPO</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ctr" fontAlgn="b"/>
                      <a:r>
                        <a:rPr lang="en-US" sz="1400" b="1" i="0" u="none" strike="noStrike">
                          <a:solidFill>
                            <a:schemeClr val="bg1"/>
                          </a:solidFill>
                          <a:effectLst/>
                          <a:latin typeface="Halcom" pitchFamily="2" charset="77"/>
                        </a:rPr>
                        <a:t>Classic HDHP</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tc>
                  <a:txBody>
                    <a:bodyPr/>
                    <a:lstStyle/>
                    <a:p>
                      <a:pPr algn="ctr" fontAlgn="b"/>
                      <a:r>
                        <a:rPr lang="en-US" sz="1400" b="1" i="0" u="none" strike="noStrike">
                          <a:solidFill>
                            <a:schemeClr val="bg1"/>
                          </a:solidFill>
                          <a:effectLst/>
                          <a:latin typeface="Halcom" pitchFamily="2" charset="77"/>
                        </a:rPr>
                        <a:t>Value HDHP</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05BBAC"/>
                    </a:solidFill>
                  </a:tcPr>
                </a:tc>
                <a:extLst>
                  <a:ext uri="{0D108BD9-81ED-4DB2-BD59-A6C34878D82A}">
                    <a16:rowId xmlns:a16="http://schemas.microsoft.com/office/drawing/2014/main" val="367071353"/>
                  </a:ext>
                </a:extLst>
              </a:tr>
              <a:tr h="348100">
                <a:tc>
                  <a:txBody>
                    <a:bodyPr/>
                    <a:lstStyle/>
                    <a:p>
                      <a:pPr marL="0" marR="0">
                        <a:lnSpc>
                          <a:spcPts val="1400"/>
                        </a:lnSpc>
                        <a:spcBef>
                          <a:spcPts val="0"/>
                        </a:spcBef>
                        <a:spcAft>
                          <a:spcPts val="0"/>
                        </a:spcAft>
                      </a:pPr>
                      <a:r>
                        <a:rPr kumimoji="1" lang="en-US" sz="1400" b="0" i="0" u="none" strike="noStrike" kern="1200">
                          <a:solidFill>
                            <a:srgbClr val="002060"/>
                          </a:solidFill>
                          <a:effectLst/>
                          <a:latin typeface="Halcom" pitchFamily="2" charset="77"/>
                          <a:ea typeface="+mn-ea"/>
                          <a:cs typeface="+mn-cs"/>
                        </a:rPr>
                        <a:t>Preventive care (visits &amp; tests)</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CAF7F1"/>
                    </a:solidFill>
                  </a:tcPr>
                </a:tc>
                <a:tc>
                  <a:txBody>
                    <a:bodyPr/>
                    <a:lstStyle/>
                    <a:p>
                      <a:pPr algn="ctr" fontAlgn="b"/>
                      <a:r>
                        <a:rPr lang="en-US" sz="1400" b="0" i="0" u="none" strike="noStrike">
                          <a:solidFill>
                            <a:srgbClr val="002060"/>
                          </a:solidFill>
                          <a:effectLst/>
                          <a:latin typeface="Halcom" pitchFamily="2" charset="77"/>
                        </a:rPr>
                        <a:t>Covered at 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2060"/>
                          </a:solidFill>
                          <a:effectLst/>
                          <a:latin typeface="Halcom" pitchFamily="2" charset="77"/>
                        </a:rPr>
                        <a:t>Covered at 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Covered at 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Covered at 100%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1027837"/>
                  </a:ext>
                </a:extLst>
              </a:tr>
              <a:tr h="348100">
                <a:tc>
                  <a:txBody>
                    <a:bodyPr/>
                    <a:lstStyle/>
                    <a:p>
                      <a:pPr marL="0" marR="0">
                        <a:lnSpc>
                          <a:spcPts val="1400"/>
                        </a:lnSpc>
                        <a:spcBef>
                          <a:spcPts val="0"/>
                        </a:spcBef>
                        <a:spcAft>
                          <a:spcPts val="0"/>
                        </a:spcAft>
                      </a:pPr>
                      <a:r>
                        <a:rPr kumimoji="1" lang="en-US" sz="1400" b="0" i="0" u="none" strike="noStrike" kern="1200">
                          <a:solidFill>
                            <a:srgbClr val="002060"/>
                          </a:solidFill>
                          <a:effectLst/>
                          <a:latin typeface="Halcom" pitchFamily="2" charset="77"/>
                          <a:ea typeface="+mn-ea"/>
                          <a:cs typeface="+mn-cs"/>
                        </a:rPr>
                        <a:t>Your monthly premiums</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CAF7F1"/>
                    </a:solidFill>
                  </a:tcPr>
                </a:tc>
                <a:tc>
                  <a:txBody>
                    <a:bodyPr/>
                    <a:lstStyle/>
                    <a:p>
                      <a:pPr algn="ctr" fontAlgn="b"/>
                      <a:r>
                        <a:rPr lang="en-US" sz="1400" b="0" i="0" u="none" strike="noStrike">
                          <a:solidFill>
                            <a:srgbClr val="002060"/>
                          </a:solidFill>
                          <a:effectLst/>
                          <a:latin typeface="Halcom" pitchFamily="2" charset="77"/>
                        </a:rPr>
                        <a:t>Highest</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2060"/>
                          </a:solidFill>
                          <a:effectLst/>
                          <a:latin typeface="Halcom" pitchFamily="2" charset="77"/>
                        </a:rPr>
                        <a:t>Mid-range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Lower</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Lowest </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44541498"/>
                  </a:ext>
                </a:extLst>
              </a:tr>
              <a:tr h="480830">
                <a:tc>
                  <a:txBody>
                    <a:bodyPr/>
                    <a:lstStyle/>
                    <a:p>
                      <a:pPr marL="0" marR="0">
                        <a:lnSpc>
                          <a:spcPts val="1400"/>
                        </a:lnSpc>
                        <a:spcBef>
                          <a:spcPts val="0"/>
                        </a:spcBef>
                        <a:spcAft>
                          <a:spcPts val="0"/>
                        </a:spcAft>
                      </a:pPr>
                      <a:r>
                        <a:rPr kumimoji="1" lang="en-US" sz="1400" b="0" i="0" u="none" strike="noStrike" kern="1200">
                          <a:solidFill>
                            <a:srgbClr val="002060"/>
                          </a:solidFill>
                          <a:effectLst/>
                          <a:latin typeface="Halcom" pitchFamily="2" charset="77"/>
                          <a:ea typeface="+mn-ea"/>
                          <a:cs typeface="+mn-cs"/>
                        </a:rPr>
                        <a:t>Copays for common services &amp; prescription drugs</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CAF7F1"/>
                    </a:solidFill>
                  </a:tcPr>
                </a:tc>
                <a:tc>
                  <a:txBody>
                    <a:bodyPr/>
                    <a:lstStyle/>
                    <a:p>
                      <a:pPr algn="ctr" fontAlgn="b"/>
                      <a:r>
                        <a:rPr lang="en-US" sz="1400" b="0" i="0" u="none" strike="noStrike">
                          <a:solidFill>
                            <a:srgbClr val="002060"/>
                          </a:solidFill>
                          <a:effectLst/>
                          <a:latin typeface="Halcom" pitchFamily="2" charset="77"/>
                          <a:sym typeface="Wingdings" panose="05000000000000000000" pitchFamily="2" charset="2"/>
                        </a:rPr>
                        <a:t></a:t>
                      </a:r>
                      <a:endParaRPr lang="en-US" sz="1400" b="0" i="0" u="none" strike="noStrike">
                        <a:solidFill>
                          <a:srgbClr val="002060"/>
                        </a:solidFill>
                        <a:effectLst/>
                        <a:latin typeface="Halcom" pitchFamily="2" charset="77"/>
                      </a:endParaRP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2060"/>
                          </a:solidFill>
                          <a:effectLst/>
                          <a:latin typeface="Halcom" pitchFamily="2" charset="77"/>
                          <a:sym typeface="Wingdings" panose="05000000000000000000" pitchFamily="2" charset="2"/>
                        </a:rPr>
                        <a:t></a:t>
                      </a:r>
                      <a:endParaRPr lang="en-US" sz="1400" b="0" i="0" u="none" strike="noStrike">
                        <a:solidFill>
                          <a:srgbClr val="002060"/>
                        </a:solidFill>
                        <a:effectLst/>
                        <a:latin typeface="Halcom" pitchFamily="2" charset="77"/>
                      </a:endParaRP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51681396"/>
                  </a:ext>
                </a:extLst>
              </a:tr>
              <a:tr h="348100">
                <a:tc>
                  <a:txBody>
                    <a:bodyPr/>
                    <a:lstStyle/>
                    <a:p>
                      <a:pPr marL="0" marR="0">
                        <a:lnSpc>
                          <a:spcPts val="1400"/>
                        </a:lnSpc>
                        <a:spcBef>
                          <a:spcPts val="0"/>
                        </a:spcBef>
                        <a:spcAft>
                          <a:spcPts val="0"/>
                        </a:spcAft>
                      </a:pPr>
                      <a:r>
                        <a:rPr kumimoji="1" lang="en-US" sz="1400" b="0" i="0" u="none" strike="noStrike" kern="1200">
                          <a:solidFill>
                            <a:srgbClr val="002060"/>
                          </a:solidFill>
                          <a:effectLst/>
                          <a:latin typeface="Halcom" pitchFamily="2" charset="77"/>
                          <a:ea typeface="+mn-ea"/>
                          <a:cs typeface="+mn-cs"/>
                        </a:rPr>
                        <a:t>No cost preventive drugs (limited)</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CAF7F1"/>
                    </a:solidFill>
                  </a:tcPr>
                </a:tc>
                <a:tc>
                  <a:txBody>
                    <a:bodyPr/>
                    <a:lstStyle/>
                    <a:p>
                      <a:pPr algn="ctr" fontAlgn="b"/>
                      <a:r>
                        <a:rPr lang="en-US" sz="1400" b="0" i="0" u="none" strike="noStrike">
                          <a:solidFill>
                            <a:srgbClr val="002060"/>
                          </a:solidFill>
                          <a:effectLst/>
                          <a:latin typeface="Halcom" pitchFamily="2" charset="77"/>
                        </a:rPr>
                        <a:t>×</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2060"/>
                          </a:solidFill>
                          <a:effectLst/>
                          <a:latin typeface="Halcom" pitchFamily="2" charset="77"/>
                        </a:rPr>
                        <a:t>×</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sym typeface="Wingdings" panose="05000000000000000000" pitchFamily="2" charset="2"/>
                        </a:rPr>
                        <a:t></a:t>
                      </a:r>
                      <a:endParaRPr lang="en-US" sz="1400" b="0" i="0" u="none" strike="noStrike">
                        <a:solidFill>
                          <a:srgbClr val="002060"/>
                        </a:solidFill>
                        <a:effectLst/>
                        <a:latin typeface="Halcom" pitchFamily="2" charset="77"/>
                      </a:endParaRP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sym typeface="Wingdings" panose="05000000000000000000" pitchFamily="2" charset="2"/>
                        </a:rPr>
                        <a:t></a:t>
                      </a:r>
                      <a:endParaRPr lang="en-US" sz="1400" b="0" i="0" u="none" strike="noStrike">
                        <a:solidFill>
                          <a:srgbClr val="002060"/>
                        </a:solidFill>
                        <a:effectLst/>
                        <a:latin typeface="Halcom" pitchFamily="2" charset="77"/>
                      </a:endParaRP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487272"/>
                  </a:ext>
                </a:extLst>
              </a:tr>
              <a:tr h="348100">
                <a:tc>
                  <a:txBody>
                    <a:bodyPr/>
                    <a:lstStyle/>
                    <a:p>
                      <a:pPr marL="0" marR="0">
                        <a:lnSpc>
                          <a:spcPts val="1400"/>
                        </a:lnSpc>
                        <a:spcBef>
                          <a:spcPts val="0"/>
                        </a:spcBef>
                        <a:spcAft>
                          <a:spcPts val="0"/>
                        </a:spcAft>
                      </a:pPr>
                      <a:r>
                        <a:rPr kumimoji="1" lang="en-US" sz="1400" b="0" i="0" u="none" strike="noStrike" kern="1200">
                          <a:solidFill>
                            <a:srgbClr val="002060"/>
                          </a:solidFill>
                          <a:effectLst/>
                          <a:latin typeface="Halcom" pitchFamily="2" charset="77"/>
                          <a:ea typeface="+mn-ea"/>
                          <a:cs typeface="+mn-cs"/>
                        </a:rPr>
                        <a:t>Coinsurance (in-network)</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CAF7F1"/>
                    </a:solidFill>
                  </a:tcPr>
                </a:tc>
                <a:tc>
                  <a:txBody>
                    <a:bodyPr/>
                    <a:lstStyle/>
                    <a:p>
                      <a:pPr algn="ctr" fontAlgn="b"/>
                      <a:r>
                        <a:rPr lang="en-US" sz="1400" b="0" i="0" u="none" strike="noStrike">
                          <a:solidFill>
                            <a:srgbClr val="002060"/>
                          </a:solidFill>
                          <a:effectLst/>
                          <a:latin typeface="Halcom" pitchFamily="2" charset="77"/>
                        </a:rPr>
                        <a:t>10% (plan pays 90%)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2060"/>
                          </a:solidFill>
                          <a:effectLst/>
                          <a:latin typeface="Halcom" pitchFamily="2" charset="77"/>
                        </a:rPr>
                        <a:t>20% (plan pays 80%)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20% (plan pays 80%)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20% (plan pays 80%)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92404911"/>
                  </a:ext>
                </a:extLst>
              </a:tr>
              <a:tr h="1051387">
                <a:tc>
                  <a:txBody>
                    <a:bodyPr/>
                    <a:lstStyle/>
                    <a:p>
                      <a:pPr marL="0" marR="0">
                        <a:lnSpc>
                          <a:spcPts val="1400"/>
                        </a:lnSpc>
                        <a:spcBef>
                          <a:spcPts val="0"/>
                        </a:spcBef>
                        <a:spcAft>
                          <a:spcPts val="0"/>
                        </a:spcAft>
                      </a:pPr>
                      <a:r>
                        <a:rPr kumimoji="1" lang="en-US" sz="1400" b="0" i="0" u="none" strike="noStrike" kern="1200">
                          <a:solidFill>
                            <a:srgbClr val="002060"/>
                          </a:solidFill>
                          <a:effectLst/>
                          <a:latin typeface="Halcom" pitchFamily="2" charset="77"/>
                          <a:ea typeface="+mn-ea"/>
                          <a:cs typeface="+mn-cs"/>
                        </a:rPr>
                        <a:t>Deductible (in-network)</a:t>
                      </a:r>
                    </a:p>
                    <a:p>
                      <a:pPr marL="0" marR="0">
                        <a:lnSpc>
                          <a:spcPts val="1400"/>
                        </a:lnSpc>
                        <a:spcBef>
                          <a:spcPts val="0"/>
                        </a:spcBef>
                        <a:spcAft>
                          <a:spcPts val="0"/>
                        </a:spcAft>
                      </a:pPr>
                      <a:r>
                        <a:rPr kumimoji="1" lang="en-US" sz="1400" b="0" i="0" u="none" strike="noStrike" kern="1200">
                          <a:solidFill>
                            <a:srgbClr val="002060"/>
                          </a:solidFill>
                          <a:effectLst/>
                          <a:latin typeface="Halcom" pitchFamily="2" charset="77"/>
                          <a:ea typeface="+mn-ea"/>
                          <a:cs typeface="+mn-cs"/>
                        </a:rPr>
                        <a:t>(individual/ family; applies to services with coinsurance, such as specialist office visits and out-of-network care)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CAF7F1"/>
                    </a:solidFill>
                  </a:tcPr>
                </a:tc>
                <a:tc>
                  <a:txBody>
                    <a:bodyPr/>
                    <a:lstStyle/>
                    <a:p>
                      <a:pPr algn="ctr" fontAlgn="b"/>
                      <a:r>
                        <a:rPr lang="en-US" sz="1400" b="0" i="0" u="none" strike="noStrike">
                          <a:solidFill>
                            <a:srgbClr val="002060"/>
                          </a:solidFill>
                          <a:effectLst/>
                          <a:latin typeface="Halcom" pitchFamily="2" charset="77"/>
                        </a:rPr>
                        <a:t>Lowest</a:t>
                      </a:r>
                    </a:p>
                    <a:p>
                      <a:pPr algn="ctr" fontAlgn="b"/>
                      <a:r>
                        <a:rPr lang="en-US" sz="1400" b="0" i="0" u="none" strike="noStrike">
                          <a:solidFill>
                            <a:srgbClr val="002060"/>
                          </a:solidFill>
                          <a:effectLst/>
                          <a:latin typeface="Halcom" pitchFamily="2" charset="77"/>
                        </a:rPr>
                        <a:t>$500/$1,000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2060"/>
                          </a:solidFill>
                          <a:effectLst/>
                          <a:latin typeface="Halcom" pitchFamily="2" charset="77"/>
                        </a:rPr>
                        <a:t>Lower</a:t>
                      </a:r>
                    </a:p>
                    <a:p>
                      <a:pPr algn="ctr" fontAlgn="b"/>
                      <a:r>
                        <a:rPr lang="en-US" sz="1400" b="0" i="0" u="none" strike="noStrike">
                          <a:solidFill>
                            <a:srgbClr val="002060"/>
                          </a:solidFill>
                          <a:effectLst/>
                          <a:latin typeface="Halcom" pitchFamily="2" charset="77"/>
                        </a:rPr>
                        <a:t>$1,000/ $2,000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Mid-Range</a:t>
                      </a:r>
                    </a:p>
                    <a:p>
                      <a:pPr algn="ctr" fontAlgn="b"/>
                      <a:r>
                        <a:rPr lang="en-US" sz="1400" b="0" i="0" u="none" strike="noStrike">
                          <a:solidFill>
                            <a:srgbClr val="002060"/>
                          </a:solidFill>
                          <a:effectLst/>
                          <a:latin typeface="Halcom" pitchFamily="2" charset="77"/>
                        </a:rPr>
                        <a:t>$2,000/$4,000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Highest</a:t>
                      </a:r>
                    </a:p>
                    <a:p>
                      <a:pPr algn="ctr" fontAlgn="b"/>
                      <a:r>
                        <a:rPr lang="en-US" sz="1400" b="0" i="0" u="none" strike="noStrike">
                          <a:solidFill>
                            <a:srgbClr val="002060"/>
                          </a:solidFill>
                          <a:effectLst/>
                          <a:latin typeface="Halcom" pitchFamily="2" charset="77"/>
                        </a:rPr>
                        <a:t>$4,000/$8,000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7127619"/>
                  </a:ext>
                </a:extLst>
              </a:tr>
              <a:tr h="348100">
                <a:tc>
                  <a:txBody>
                    <a:bodyPr/>
                    <a:lstStyle/>
                    <a:p>
                      <a:pPr algn="l" fontAlgn="b"/>
                      <a:r>
                        <a:rPr lang="en-US" sz="1400" b="0" i="0" u="none" strike="noStrike">
                          <a:solidFill>
                            <a:srgbClr val="002060"/>
                          </a:solidFill>
                          <a:effectLst/>
                          <a:latin typeface="Halcom" pitchFamily="2" charset="77"/>
                        </a:rPr>
                        <a:t>Embedded Deductible and OOP*</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CAF7F1"/>
                    </a:solidFill>
                  </a:tcPr>
                </a:tc>
                <a:tc>
                  <a:txBody>
                    <a:bodyPr/>
                    <a:lstStyle/>
                    <a:p>
                      <a:pPr algn="ctr" fontAlgn="b"/>
                      <a:r>
                        <a:rPr lang="en-US" sz="1400" b="0" i="0" u="none" strike="noStrike">
                          <a:solidFill>
                            <a:srgbClr val="002060"/>
                          </a:solidFill>
                          <a:effectLst/>
                          <a:latin typeface="Halcom" pitchFamily="2" charset="77"/>
                          <a:sym typeface="Wingdings" panose="05000000000000000000" pitchFamily="2" charset="2"/>
                        </a:rPr>
                        <a:t></a:t>
                      </a:r>
                      <a:endParaRPr lang="en-US" sz="1400" b="0" i="0" u="none" strike="noStrike">
                        <a:solidFill>
                          <a:srgbClr val="002060"/>
                        </a:solidFill>
                        <a:effectLst/>
                        <a:latin typeface="Halcom" pitchFamily="2" charset="77"/>
                      </a:endParaRP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2060"/>
                          </a:solidFill>
                          <a:effectLst/>
                          <a:latin typeface="Halcom" pitchFamily="2" charset="77"/>
                          <a:sym typeface="Wingdings" panose="05000000000000000000" pitchFamily="2" charset="2"/>
                        </a:rPr>
                        <a:t></a:t>
                      </a:r>
                      <a:endParaRPr lang="en-US" sz="1400" b="0" i="0" u="none" strike="noStrike">
                        <a:solidFill>
                          <a:srgbClr val="002060"/>
                        </a:solidFill>
                        <a:effectLst/>
                        <a:latin typeface="Halcom" pitchFamily="2" charset="77"/>
                      </a:endParaRP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sym typeface="Wingdings" panose="05000000000000000000" pitchFamily="2" charset="2"/>
                        </a:rPr>
                        <a:t></a:t>
                      </a:r>
                      <a:endParaRPr lang="en-US" sz="1400" b="0" i="0" u="none" strike="noStrike">
                        <a:solidFill>
                          <a:srgbClr val="002060"/>
                        </a:solidFill>
                        <a:effectLst/>
                        <a:latin typeface="Halcom" pitchFamily="2" charset="77"/>
                      </a:endParaRP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86473345"/>
                  </a:ext>
                </a:extLst>
              </a:tr>
              <a:tr h="348100">
                <a:tc>
                  <a:txBody>
                    <a:bodyPr/>
                    <a:lstStyle/>
                    <a:p>
                      <a:pPr algn="l" fontAlgn="b"/>
                      <a:r>
                        <a:rPr lang="en-US" sz="1400" b="0" i="0" u="none" strike="noStrike">
                          <a:solidFill>
                            <a:srgbClr val="002060"/>
                          </a:solidFill>
                          <a:effectLst/>
                          <a:latin typeface="Halcom" pitchFamily="2" charset="77"/>
                        </a:rPr>
                        <a:t>HSA Eligible?</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CAF7F1"/>
                    </a:solidFill>
                  </a:tcPr>
                </a:tc>
                <a:tc>
                  <a:txBody>
                    <a:bodyPr/>
                    <a:lstStyle/>
                    <a:p>
                      <a:pPr algn="ctr" fontAlgn="b"/>
                      <a:r>
                        <a:rPr lang="en-US" sz="1400" b="0" i="0" u="none" strike="noStrike">
                          <a:solidFill>
                            <a:srgbClr val="002060"/>
                          </a:solidFill>
                          <a:effectLst/>
                          <a:latin typeface="Halcom" pitchFamily="2" charset="77"/>
                        </a:rPr>
                        <a:t>×</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2060"/>
                          </a:solidFill>
                          <a:effectLst/>
                          <a:latin typeface="Halcom" pitchFamily="2" charset="77"/>
                        </a:rPr>
                        <a:t>×</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sym typeface="Wingdings" panose="05000000000000000000" pitchFamily="2" charset="2"/>
                        </a:rPr>
                        <a:t></a:t>
                      </a:r>
                      <a:endParaRPr lang="en-US" sz="1400" b="0" i="0" u="none" strike="noStrike">
                        <a:solidFill>
                          <a:srgbClr val="002060"/>
                        </a:solidFill>
                        <a:effectLst/>
                        <a:latin typeface="Halcom" pitchFamily="2" charset="77"/>
                      </a:endParaRP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sym typeface="Wingdings" panose="05000000000000000000" pitchFamily="2" charset="2"/>
                        </a:rPr>
                        <a:t></a:t>
                      </a:r>
                      <a:endParaRPr lang="en-US" sz="1400" b="0" i="0" u="none" strike="noStrike">
                        <a:solidFill>
                          <a:srgbClr val="002060"/>
                        </a:solidFill>
                        <a:effectLst/>
                        <a:latin typeface="Halcom" pitchFamily="2" charset="77"/>
                      </a:endParaRP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31025964"/>
                  </a:ext>
                </a:extLst>
              </a:tr>
              <a:tr h="348100">
                <a:tc>
                  <a:txBody>
                    <a:bodyPr/>
                    <a:lstStyle/>
                    <a:p>
                      <a:pPr algn="l" fontAlgn="b"/>
                      <a:r>
                        <a:rPr lang="en-US" sz="1400" b="0" i="0" u="none" strike="noStrike" err="1">
                          <a:solidFill>
                            <a:srgbClr val="002060"/>
                          </a:solidFill>
                          <a:effectLst/>
                          <a:latin typeface="Halcom" pitchFamily="2" charset="77"/>
                        </a:rPr>
                        <a:t>dentsu</a:t>
                      </a:r>
                      <a:r>
                        <a:rPr lang="en-US" sz="1400" b="0" i="0" u="none" strike="noStrike">
                          <a:solidFill>
                            <a:srgbClr val="002060"/>
                          </a:solidFill>
                          <a:effectLst/>
                          <a:latin typeface="Halcom" pitchFamily="2" charset="77"/>
                        </a:rPr>
                        <a:t> HSA contributions</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CAF7F1"/>
                    </a:solidFill>
                  </a:tcPr>
                </a:tc>
                <a:tc>
                  <a:txBody>
                    <a:bodyPr/>
                    <a:lstStyle/>
                    <a:p>
                      <a:pPr algn="ctr" fontAlgn="b"/>
                      <a:r>
                        <a:rPr lang="en-US" sz="1400" b="0" i="0" u="none" strike="noStrike">
                          <a:solidFill>
                            <a:srgbClr val="002060"/>
                          </a:solidFill>
                          <a:effectLst/>
                          <a:latin typeface="Halcom" pitchFamily="2" charset="77"/>
                        </a:rPr>
                        <a:t>×</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2060"/>
                          </a:solidFill>
                          <a:effectLst/>
                          <a:latin typeface="Halcom" pitchFamily="2" charset="77"/>
                        </a:rPr>
                        <a:t>×</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$500/$1,000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2060"/>
                          </a:solidFill>
                          <a:effectLst/>
                          <a:latin typeface="Halcom" pitchFamily="2" charset="77"/>
                        </a:rPr>
                        <a:t>$750/$1,500</a:t>
                      </a:r>
                    </a:p>
                  </a:txBody>
                  <a:tcPr anchor="ctr">
                    <a:lnL w="3175" cap="flat" cmpd="sng" algn="ctr">
                      <a:solidFill>
                        <a:srgbClr val="000041"/>
                      </a:solidFill>
                      <a:prstDash val="solid"/>
                      <a:round/>
                      <a:headEnd type="none" w="med" len="med"/>
                      <a:tailEnd type="none" w="med" len="med"/>
                    </a:lnL>
                    <a:lnR w="3175" cap="flat" cmpd="sng" algn="ctr">
                      <a:solidFill>
                        <a:srgbClr val="000041"/>
                      </a:solidFill>
                      <a:prstDash val="solid"/>
                      <a:round/>
                      <a:headEnd type="none" w="med" len="med"/>
                      <a:tailEnd type="none" w="med" len="med"/>
                    </a:lnR>
                    <a:lnT w="3175" cap="flat" cmpd="sng" algn="ctr">
                      <a:solidFill>
                        <a:srgbClr val="000041"/>
                      </a:solidFill>
                      <a:prstDash val="solid"/>
                      <a:round/>
                      <a:headEnd type="none" w="med" len="med"/>
                      <a:tailEnd type="none" w="med" len="med"/>
                    </a:lnT>
                    <a:lnB w="3175" cap="flat" cmpd="sng" algn="ctr">
                      <a:solidFill>
                        <a:srgbClr val="00004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1876461"/>
                  </a:ext>
                </a:extLst>
              </a:tr>
            </a:tbl>
          </a:graphicData>
        </a:graphic>
      </p:graphicFrame>
      <p:sp>
        <p:nvSpPr>
          <p:cNvPr id="10" name="TextBox 9">
            <a:extLst>
              <a:ext uri="{FF2B5EF4-FFF2-40B4-BE49-F238E27FC236}">
                <a16:creationId xmlns:a16="http://schemas.microsoft.com/office/drawing/2014/main" id="{6812407F-7B14-4737-BCA8-8A8095A9FE72}"/>
              </a:ext>
            </a:extLst>
          </p:cNvPr>
          <p:cNvSpPr txBox="1"/>
          <p:nvPr/>
        </p:nvSpPr>
        <p:spPr>
          <a:xfrm>
            <a:off x="2227095" y="5973644"/>
            <a:ext cx="10494271" cy="246221"/>
          </a:xfrm>
          <a:prstGeom prst="rect">
            <a:avLst/>
          </a:prstGeom>
          <a:noFill/>
        </p:spPr>
        <p:txBody>
          <a:bodyPr wrap="square" rtlCol="0">
            <a:spAutoFit/>
          </a:bodyPr>
          <a:lstStyle/>
          <a:p>
            <a:r>
              <a:rPr lang="en-US" sz="1000" b="1">
                <a:solidFill>
                  <a:srgbClr val="000041"/>
                </a:solidFill>
                <a:latin typeface="Halcom Book" pitchFamily="2" charset="77"/>
              </a:rPr>
              <a:t>* </a:t>
            </a:r>
            <a:r>
              <a:rPr lang="en-US" sz="1000" b="1">
                <a:solidFill>
                  <a:srgbClr val="000041"/>
                </a:solidFill>
                <a:latin typeface="Halcom Book" pitchFamily="2" charset="77"/>
                <a:ea typeface="Segoe UI" panose="020B0502040204020203" pitchFamily="34" charset="0"/>
              </a:rPr>
              <a:t>Embedded means one individual within a family will never pay more than the single deductible or single out of pocket maximum (OOP) amount</a:t>
            </a:r>
            <a:endParaRPr lang="en-US" sz="1000" b="1">
              <a:solidFill>
                <a:srgbClr val="000041"/>
              </a:solidFill>
              <a:latin typeface="Halcom Book" pitchFamily="2" charset="77"/>
            </a:endParaRPr>
          </a:p>
        </p:txBody>
      </p:sp>
    </p:spTree>
    <p:extLst>
      <p:ext uri="{BB962C8B-B14F-4D97-AF65-F5344CB8AC3E}">
        <p14:creationId xmlns:p14="http://schemas.microsoft.com/office/powerpoint/2010/main" val="224955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1_Frame">
  <a:themeElements>
    <a:clrScheme name="Custom 2">
      <a:dk1>
        <a:srgbClr val="000000"/>
      </a:dk1>
      <a:lt1>
        <a:srgbClr val="FFFFFF"/>
      </a:lt1>
      <a:dk2>
        <a:srgbClr val="545454"/>
      </a:dk2>
      <a:lt2>
        <a:srgbClr val="BFBFBF"/>
      </a:lt2>
      <a:accent1>
        <a:srgbClr val="989898"/>
      </a:accent1>
      <a:accent2>
        <a:srgbClr val="346BD1"/>
      </a:accent2>
      <a:accent3>
        <a:srgbClr val="90BB23"/>
      </a:accent3>
      <a:accent4>
        <a:srgbClr val="EE7008"/>
      </a:accent4>
      <a:accent5>
        <a:srgbClr val="1AB39F"/>
      </a:accent5>
      <a:accent6>
        <a:srgbClr val="D5393D"/>
      </a:accent6>
      <a:hlink>
        <a:srgbClr val="05BAAB"/>
      </a:hlink>
      <a:folHlink>
        <a:srgbClr val="EE700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4_Frame">
  <a:themeElements>
    <a:clrScheme name="Custom 2">
      <a:dk1>
        <a:srgbClr val="000000"/>
      </a:dk1>
      <a:lt1>
        <a:srgbClr val="FFFFFF"/>
      </a:lt1>
      <a:dk2>
        <a:srgbClr val="545454"/>
      </a:dk2>
      <a:lt2>
        <a:srgbClr val="BFBFBF"/>
      </a:lt2>
      <a:accent1>
        <a:srgbClr val="989898"/>
      </a:accent1>
      <a:accent2>
        <a:srgbClr val="346BD1"/>
      </a:accent2>
      <a:accent3>
        <a:srgbClr val="90BB23"/>
      </a:accent3>
      <a:accent4>
        <a:srgbClr val="EE7008"/>
      </a:accent4>
      <a:accent5>
        <a:srgbClr val="1AB39F"/>
      </a:accent5>
      <a:accent6>
        <a:srgbClr val="D5393D"/>
      </a:accent6>
      <a:hlink>
        <a:srgbClr val="05BAAB"/>
      </a:hlink>
      <a:folHlink>
        <a:srgbClr val="EE700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5_Frame">
  <a:themeElements>
    <a:clrScheme name="Custom 2">
      <a:dk1>
        <a:srgbClr val="000000"/>
      </a:dk1>
      <a:lt1>
        <a:srgbClr val="FFFFFF"/>
      </a:lt1>
      <a:dk2>
        <a:srgbClr val="545454"/>
      </a:dk2>
      <a:lt2>
        <a:srgbClr val="BFBFBF"/>
      </a:lt2>
      <a:accent1>
        <a:srgbClr val="989898"/>
      </a:accent1>
      <a:accent2>
        <a:srgbClr val="346BD1"/>
      </a:accent2>
      <a:accent3>
        <a:srgbClr val="90BB23"/>
      </a:accent3>
      <a:accent4>
        <a:srgbClr val="EE7008"/>
      </a:accent4>
      <a:accent5>
        <a:srgbClr val="1AB39F"/>
      </a:accent5>
      <a:accent6>
        <a:srgbClr val="D5393D"/>
      </a:accent6>
      <a:hlink>
        <a:srgbClr val="05BAAB"/>
      </a:hlink>
      <a:folHlink>
        <a:srgbClr val="EE700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2_Frame">
  <a:themeElements>
    <a:clrScheme name="Custom 2">
      <a:dk1>
        <a:srgbClr val="000000"/>
      </a:dk1>
      <a:lt1>
        <a:srgbClr val="FFFFFF"/>
      </a:lt1>
      <a:dk2>
        <a:srgbClr val="545454"/>
      </a:dk2>
      <a:lt2>
        <a:srgbClr val="BFBFBF"/>
      </a:lt2>
      <a:accent1>
        <a:srgbClr val="989898"/>
      </a:accent1>
      <a:accent2>
        <a:srgbClr val="346BD1"/>
      </a:accent2>
      <a:accent3>
        <a:srgbClr val="90BB23"/>
      </a:accent3>
      <a:accent4>
        <a:srgbClr val="EE7008"/>
      </a:accent4>
      <a:accent5>
        <a:srgbClr val="1AB39F"/>
      </a:accent5>
      <a:accent6>
        <a:srgbClr val="D5393D"/>
      </a:accent6>
      <a:hlink>
        <a:srgbClr val="05BAAB"/>
      </a:hlink>
      <a:folHlink>
        <a:srgbClr val="EE700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3EF2C1C1-9D0A-4020-91BC-2F4B56D48CD9}" vid="{0D7E7527-4227-4F48-A65F-1F00EF55C8E7}"/>
    </a:ext>
  </a:extLst>
</a:theme>
</file>

<file path=ppt/theme/theme6.xml><?xml version="1.0" encoding="utf-8"?>
<a:theme xmlns:a="http://schemas.openxmlformats.org/drawingml/2006/main" name="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06463F02E194418C77CE1A0310D0F1" ma:contentTypeVersion="2" ma:contentTypeDescription="Create a new document." ma:contentTypeScope="" ma:versionID="d48e73e3177ecd90b8b1f5881d7d710e">
  <xsd:schema xmlns:xsd="http://www.w3.org/2001/XMLSchema" xmlns:xs="http://www.w3.org/2001/XMLSchema" xmlns:p="http://schemas.microsoft.com/office/2006/metadata/properties" xmlns:ns3="7b136447-27b0-4659-a088-a888d76a89c4" targetNamespace="http://schemas.microsoft.com/office/2006/metadata/properties" ma:root="true" ma:fieldsID="8ca5d74c2591dc74e312b4153ffcbae9" ns3:_="">
    <xsd:import namespace="7b136447-27b0-4659-a088-a888d76a89c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136447-27b0-4659-a088-a888d76a89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34FF04-F0ED-4082-B67C-889F6930D391}">
  <ds:schemaRefs>
    <ds:schemaRef ds:uri="7b136447-27b0-4659-a088-a888d76a89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E7CD410-F964-4429-A35F-505D730C4419}">
  <ds:schemaRefs>
    <ds:schemaRef ds:uri="http://schemas.microsoft.com/sharepoint/v3/contenttype/forms"/>
  </ds:schemaRefs>
</ds:datastoreItem>
</file>

<file path=customXml/itemProps3.xml><?xml version="1.0" encoding="utf-8"?>
<ds:datastoreItem xmlns:ds="http://schemas.openxmlformats.org/officeDocument/2006/customXml" ds:itemID="{C7443262-99F7-4ED7-B315-0C15645A88B3}">
  <ds:schemaRefs>
    <ds:schemaRef ds:uri="7b136447-27b0-4659-a088-a888d76a89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TotalTime>
  <Words>4127</Words>
  <Application>Microsoft Office PowerPoint</Application>
  <PresentationFormat>Widescreen</PresentationFormat>
  <Paragraphs>711</Paragraphs>
  <Slides>38</Slides>
  <Notes>37</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38</vt:i4>
      </vt:variant>
    </vt:vector>
  </HeadingPairs>
  <TitlesOfParts>
    <vt:vector size="60" baseType="lpstr">
      <vt:lpstr>Arial</vt:lpstr>
      <vt:lpstr>Arial Black</vt:lpstr>
      <vt:lpstr>Calibri</vt:lpstr>
      <vt:lpstr>Druk</vt:lpstr>
      <vt:lpstr>Georgia</vt:lpstr>
      <vt:lpstr>Halcom</vt:lpstr>
      <vt:lpstr>Halcom Book</vt:lpstr>
      <vt:lpstr>Halcom ExtraBold</vt:lpstr>
      <vt:lpstr>Helvetica Regular</vt:lpstr>
      <vt:lpstr>Lato Regular</vt:lpstr>
      <vt:lpstr>Segoe UI</vt:lpstr>
      <vt:lpstr>Symbol</vt:lpstr>
      <vt:lpstr>System Font Regular</vt:lpstr>
      <vt:lpstr>Verdana</vt:lpstr>
      <vt:lpstr>Wingdings</vt:lpstr>
      <vt:lpstr>Wingdings 2</vt:lpstr>
      <vt:lpstr>1_Frame</vt:lpstr>
      <vt:lpstr>4_Frame</vt:lpstr>
      <vt:lpstr>5_Frame</vt:lpstr>
      <vt:lpstr>2_Frame</vt:lpstr>
      <vt:lpstr>Optum Theme</vt:lpstr>
      <vt:lpstr>Master Theme</vt:lpstr>
      <vt:lpstr>PowerPoint Presentation</vt:lpstr>
      <vt:lpstr>The Four Pillars of Well-Being</vt:lpstr>
      <vt:lpstr>PowerPoint Presentation</vt:lpstr>
      <vt:lpstr>PowerPoint Presentation</vt:lpstr>
      <vt:lpstr>PowerPoint Presentation</vt:lpstr>
      <vt:lpstr>PowerPoint Presentation</vt:lpstr>
      <vt:lpstr>The Lingo</vt:lpstr>
      <vt:lpstr>UHC Medical Plans</vt:lpstr>
      <vt:lpstr>Medical Plan Comparison</vt:lpstr>
      <vt:lpstr>Medical Plan Design Comparison</vt:lpstr>
      <vt:lpstr>Prescription Drug Tips</vt:lpstr>
      <vt:lpstr>UHC Tools &amp; Resources</vt:lpstr>
      <vt:lpstr>Other UHC Programs</vt:lpstr>
      <vt:lpstr>Virtual Visits</vt:lpstr>
      <vt:lpstr>One Medical</vt:lpstr>
      <vt:lpstr>Health Saving Accounts (HSA) &amp; Flexible Spending Accounts (FSA) </vt:lpstr>
      <vt:lpstr>Delta Dental Plans</vt:lpstr>
      <vt:lpstr>Vision Plan</vt:lpstr>
      <vt:lpstr>PowerPoint Presentation</vt:lpstr>
      <vt:lpstr>401(k) Plan</vt:lpstr>
      <vt:lpstr>Financial Support Programs</vt:lpstr>
      <vt:lpstr>Life/Accidental Death &amp; Dismemberment Insurance</vt:lpstr>
      <vt:lpstr>Disability Insurance</vt:lpstr>
      <vt:lpstr>Paid Corporate Leaves</vt:lpstr>
      <vt:lpstr>Additional Voluntary Benefits</vt:lpstr>
      <vt:lpstr>Other Voluntary Options</vt:lpstr>
      <vt:lpstr>PowerPoint Presentation</vt:lpstr>
      <vt:lpstr>PowerPoint Presentation</vt:lpstr>
      <vt:lpstr>Your Employee Assistance Program - CCA@YourService</vt:lpstr>
      <vt:lpstr>Self Care: On-demand help for stress and emotional well-being</vt:lpstr>
      <vt:lpstr>PowerPoint Presentation</vt:lpstr>
      <vt:lpstr>PowerPoint Presentation</vt:lpstr>
      <vt:lpstr>PowerPoint Presentation</vt:lpstr>
      <vt:lpstr>Work Perks and Convenience Tools</vt:lpstr>
      <vt:lpstr>PowerPoint Presentation</vt:lpstr>
      <vt:lpstr>One Pass Tier Options </vt:lpstr>
      <vt:lpstr>Bright Horizons Care Advantage</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Dentsu Aegis Network  Fact Book</dc:title>
  <dc:creator>Justine Gaetano</dc:creator>
  <cp:lastModifiedBy>Samantha Piotrowski</cp:lastModifiedBy>
  <cp:revision>4</cp:revision>
  <cp:lastPrinted>2018-06-01T17:03:37Z</cp:lastPrinted>
  <dcterms:modified xsi:type="dcterms:W3CDTF">2023-08-02T18:05:39Z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0x0101008A06463F02E194418C77CE1A0310D0F1</vt:lpwstr>
  </property>
</Properties>
</file>